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8"/>
  </p:notesMasterIdLst>
  <p:sldIdLst>
    <p:sldId id="259" r:id="rId2"/>
    <p:sldId id="261" r:id="rId3"/>
    <p:sldId id="258" r:id="rId4"/>
    <p:sldId id="289" r:id="rId5"/>
    <p:sldId id="283" r:id="rId6"/>
    <p:sldId id="284" r:id="rId7"/>
    <p:sldId id="285" r:id="rId8"/>
    <p:sldId id="262" r:id="rId9"/>
    <p:sldId id="267" r:id="rId10"/>
    <p:sldId id="268" r:id="rId11"/>
    <p:sldId id="269" r:id="rId12"/>
    <p:sldId id="272" r:id="rId13"/>
    <p:sldId id="270" r:id="rId14"/>
    <p:sldId id="277" r:id="rId15"/>
    <p:sldId id="274" r:id="rId16"/>
    <p:sldId id="287" r:id="rId17"/>
    <p:sldId id="263" r:id="rId18"/>
    <p:sldId id="275" r:id="rId19"/>
    <p:sldId id="276" r:id="rId20"/>
    <p:sldId id="279" r:id="rId21"/>
    <p:sldId id="278" r:id="rId22"/>
    <p:sldId id="264" r:id="rId23"/>
    <p:sldId id="265" r:id="rId24"/>
    <p:sldId id="282" r:id="rId25"/>
    <p:sldId id="290" r:id="rId26"/>
    <p:sldId id="28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uj Joshi" initials="MJ" lastIdx="2" clrIdx="0">
    <p:extLst>
      <p:ext uri="{19B8F6BF-5375-455C-9EA6-DF929625EA0E}">
        <p15:presenceInfo xmlns:p15="http://schemas.microsoft.com/office/powerpoint/2012/main" userId="30500ab2c04e13d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357" autoAdjust="0"/>
    <p:restoredTop sz="95256" autoAdjust="0"/>
  </p:normalViewPr>
  <p:slideViewPr>
    <p:cSldViewPr snapToGrid="0">
      <p:cViewPr varScale="1">
        <p:scale>
          <a:sx n="86" d="100"/>
          <a:sy n="86" d="100"/>
        </p:scale>
        <p:origin x="40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2947A-5971-4D93-944C-4681FC053F9B}" type="datetimeFigureOut">
              <a:rPr lang="en-IN" smtClean="0"/>
              <a:t>23-06-2021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FC89C-2F7C-4944-9A2C-7797D3CAAFDE}" type="slidenum">
              <a:rPr lang="en-IN" smtClean="0"/>
              <a:t>‹#›</a:t>
            </a:fld>
            <a:endParaRPr lang="en-IN"/>
          </a:p>
        </p:txBody>
      </p:sp>
    </p:spTree>
    <p:extLst>
      <p:ext uri="{BB962C8B-B14F-4D97-AF65-F5344CB8AC3E}">
        <p14:creationId xmlns:p14="http://schemas.microsoft.com/office/powerpoint/2010/main" val="166389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F0C27-6F6E-4891-ADC4-DB0B73FA44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40481F7-F2F7-4BDE-9411-632C138B62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49C484C-8F2A-4BBD-811B-222557A42F03}"/>
              </a:ext>
            </a:extLst>
          </p:cNvPr>
          <p:cNvSpPr>
            <a:spLocks noGrp="1"/>
          </p:cNvSpPr>
          <p:nvPr>
            <p:ph type="dt" sz="half" idx="10"/>
          </p:nvPr>
        </p:nvSpPr>
        <p:spPr/>
        <p:txBody>
          <a:bodyPr/>
          <a:lstStyle/>
          <a:p>
            <a:fld id="{CD7E34D3-FA35-45F1-B10C-79798732C000}" type="datetimeFigureOut">
              <a:rPr lang="en-IN" smtClean="0"/>
              <a:t>23-06-2021</a:t>
            </a:fld>
            <a:endParaRPr lang="en-IN"/>
          </a:p>
        </p:txBody>
      </p:sp>
      <p:sp>
        <p:nvSpPr>
          <p:cNvPr id="5" name="Footer Placeholder 4">
            <a:extLst>
              <a:ext uri="{FF2B5EF4-FFF2-40B4-BE49-F238E27FC236}">
                <a16:creationId xmlns:a16="http://schemas.microsoft.com/office/drawing/2014/main" id="{82E66AB1-4535-4305-A45E-9467FEC9431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4BB3C033-8CEC-4966-8C1B-1106F5D13D5D}"/>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808AE2CC-BB5B-4C65-BF89-536C8B879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2683847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D6D3E-2F50-4FED-91FB-C3018F063E6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446E60-2011-4F0A-B0DC-8AC8C680C71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AE7BF6-5AB8-4852-ADA9-ACFAF0318F0A}"/>
              </a:ext>
            </a:extLst>
          </p:cNvPr>
          <p:cNvSpPr>
            <a:spLocks noGrp="1"/>
          </p:cNvSpPr>
          <p:nvPr>
            <p:ph type="dt" sz="half" idx="10"/>
          </p:nvPr>
        </p:nvSpPr>
        <p:spPr/>
        <p:txBody>
          <a:bodyPr/>
          <a:lstStyle/>
          <a:p>
            <a:fld id="{CD7E34D3-FA35-45F1-B10C-79798732C000}" type="datetimeFigureOut">
              <a:rPr lang="en-IN" smtClean="0"/>
              <a:t>23-06-2021</a:t>
            </a:fld>
            <a:endParaRPr lang="en-IN"/>
          </a:p>
        </p:txBody>
      </p:sp>
      <p:sp>
        <p:nvSpPr>
          <p:cNvPr id="5" name="Footer Placeholder 4">
            <a:extLst>
              <a:ext uri="{FF2B5EF4-FFF2-40B4-BE49-F238E27FC236}">
                <a16:creationId xmlns:a16="http://schemas.microsoft.com/office/drawing/2014/main" id="{92813047-528A-4C5F-8B4A-A613AAEF74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1A44A2C-7772-41C8-A3DC-63851ACAC62F}"/>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A0508045-7A37-46AD-821B-6BC38EE33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56454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C2190F-2380-46FC-B474-3216369047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B52F3D2-AD63-4795-9399-75F4FF1AF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2E38868-1673-40F4-A199-D2D07336C1FC}"/>
              </a:ext>
            </a:extLst>
          </p:cNvPr>
          <p:cNvSpPr>
            <a:spLocks noGrp="1"/>
          </p:cNvSpPr>
          <p:nvPr>
            <p:ph type="dt" sz="half" idx="10"/>
          </p:nvPr>
        </p:nvSpPr>
        <p:spPr/>
        <p:txBody>
          <a:bodyPr/>
          <a:lstStyle/>
          <a:p>
            <a:fld id="{CD7E34D3-FA35-45F1-B10C-79798732C000}" type="datetimeFigureOut">
              <a:rPr lang="en-IN" smtClean="0"/>
              <a:t>23-06-2021</a:t>
            </a:fld>
            <a:endParaRPr lang="en-IN"/>
          </a:p>
        </p:txBody>
      </p:sp>
      <p:sp>
        <p:nvSpPr>
          <p:cNvPr id="5" name="Footer Placeholder 4">
            <a:extLst>
              <a:ext uri="{FF2B5EF4-FFF2-40B4-BE49-F238E27FC236}">
                <a16:creationId xmlns:a16="http://schemas.microsoft.com/office/drawing/2014/main" id="{C248D2DF-3E7D-4DC4-8824-A38BB4A8C23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DA088E-E464-4A2E-83B9-CA21B6C310E9}"/>
              </a:ext>
            </a:extLst>
          </p:cNvPr>
          <p:cNvSpPr>
            <a:spLocks noGrp="1"/>
          </p:cNvSpPr>
          <p:nvPr>
            <p:ph type="sldNum" sz="quarter" idx="12"/>
          </p:nvPr>
        </p:nvSpPr>
        <p:spPr/>
        <p:txBody>
          <a:bodyPr/>
          <a:lstStyle/>
          <a:p>
            <a:fld id="{74E30BA9-6E52-4D9E-9D14-565A3349961A}" type="slidenum">
              <a:rPr lang="en-IN" smtClean="0"/>
              <a:t>‹#›</a:t>
            </a:fld>
            <a:endParaRPr lang="en-IN"/>
          </a:p>
        </p:txBody>
      </p:sp>
    </p:spTree>
    <p:extLst>
      <p:ext uri="{BB962C8B-B14F-4D97-AF65-F5344CB8AC3E}">
        <p14:creationId xmlns:p14="http://schemas.microsoft.com/office/powerpoint/2010/main" val="4139565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AEC50-43C2-46BA-A057-9F06FC1751F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65BC4C-B1C6-4949-BB0D-EA5B65AC8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BE884A9-6DA4-47A2-8ED1-BD3FD9874957}"/>
              </a:ext>
            </a:extLst>
          </p:cNvPr>
          <p:cNvSpPr>
            <a:spLocks noGrp="1"/>
          </p:cNvSpPr>
          <p:nvPr>
            <p:ph type="dt" sz="half" idx="10"/>
          </p:nvPr>
        </p:nvSpPr>
        <p:spPr/>
        <p:txBody>
          <a:bodyPr/>
          <a:lstStyle/>
          <a:p>
            <a:fld id="{CD7E34D3-FA35-45F1-B10C-79798732C000}" type="datetimeFigureOut">
              <a:rPr lang="en-IN" smtClean="0"/>
              <a:t>23-06-2021</a:t>
            </a:fld>
            <a:endParaRPr lang="en-IN"/>
          </a:p>
        </p:txBody>
      </p:sp>
      <p:sp>
        <p:nvSpPr>
          <p:cNvPr id="5" name="Footer Placeholder 4">
            <a:extLst>
              <a:ext uri="{FF2B5EF4-FFF2-40B4-BE49-F238E27FC236}">
                <a16:creationId xmlns:a16="http://schemas.microsoft.com/office/drawing/2014/main" id="{2D918EB9-777F-4C6C-84F7-00A6CCC90A8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8FC4729-0387-4735-BE4D-B924B5219B98}"/>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22368133-C445-4C54-9613-D824507ABA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411996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4EBD-A0DA-4B97-99EF-DACAF9494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A529E08-D1D4-4EBA-AFA9-151876B16E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298B60-0134-4905-92EE-B4C7B2C1B9DA}"/>
              </a:ext>
            </a:extLst>
          </p:cNvPr>
          <p:cNvSpPr>
            <a:spLocks noGrp="1"/>
          </p:cNvSpPr>
          <p:nvPr>
            <p:ph type="dt" sz="half" idx="10"/>
          </p:nvPr>
        </p:nvSpPr>
        <p:spPr/>
        <p:txBody>
          <a:bodyPr/>
          <a:lstStyle/>
          <a:p>
            <a:fld id="{CD7E34D3-FA35-45F1-B10C-79798732C000}" type="datetimeFigureOut">
              <a:rPr lang="en-IN" smtClean="0"/>
              <a:t>23-06-2021</a:t>
            </a:fld>
            <a:endParaRPr lang="en-IN"/>
          </a:p>
        </p:txBody>
      </p:sp>
      <p:sp>
        <p:nvSpPr>
          <p:cNvPr id="5" name="Footer Placeholder 4">
            <a:extLst>
              <a:ext uri="{FF2B5EF4-FFF2-40B4-BE49-F238E27FC236}">
                <a16:creationId xmlns:a16="http://schemas.microsoft.com/office/drawing/2014/main" id="{9FBA6469-7D7A-4DD9-891C-250F9553DF6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F21BEF-377A-4796-8C0F-31484FC605B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7" name="Picture 6">
            <a:extLst>
              <a:ext uri="{FF2B5EF4-FFF2-40B4-BE49-F238E27FC236}">
                <a16:creationId xmlns:a16="http://schemas.microsoft.com/office/drawing/2014/main" id="{E3944B81-11E3-4331-BA80-6C28B7361F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0081301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90A43-30AC-411E-8D0B-284FCFDD86A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9DEBE2C-CD43-4524-8511-90A375982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3C505BAD-7C59-4F1C-B045-4B0D3EE591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72EE49E-EE2C-4985-B96D-742EEFE23448}"/>
              </a:ext>
            </a:extLst>
          </p:cNvPr>
          <p:cNvSpPr>
            <a:spLocks noGrp="1"/>
          </p:cNvSpPr>
          <p:nvPr>
            <p:ph type="dt" sz="half" idx="10"/>
          </p:nvPr>
        </p:nvSpPr>
        <p:spPr/>
        <p:txBody>
          <a:bodyPr/>
          <a:lstStyle/>
          <a:p>
            <a:fld id="{CD7E34D3-FA35-45F1-B10C-79798732C000}" type="datetimeFigureOut">
              <a:rPr lang="en-IN" smtClean="0"/>
              <a:t>23-06-2021</a:t>
            </a:fld>
            <a:endParaRPr lang="en-IN"/>
          </a:p>
        </p:txBody>
      </p:sp>
      <p:sp>
        <p:nvSpPr>
          <p:cNvPr id="6" name="Footer Placeholder 5">
            <a:extLst>
              <a:ext uri="{FF2B5EF4-FFF2-40B4-BE49-F238E27FC236}">
                <a16:creationId xmlns:a16="http://schemas.microsoft.com/office/drawing/2014/main" id="{CFE7DA71-51FF-489A-A607-9039E69B975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CC6ECD4-3667-4AD8-BA7B-70A1D3292F19}"/>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09A2897B-D393-44EF-9B0E-FDACAF53F9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3252506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CFFA1-285D-4A5E-8360-C3CF95A1D7A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6D4162E-D974-42A5-97CF-0AA4F88CA2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72A17E-8A6E-4DC3-A7F7-A68EC8718F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260F560-C298-42CA-8F4B-FFE589EE718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009898B-3D47-4ADB-9A9B-27EEE0B934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45321BE-FA6F-4FFF-BF51-3BC2BD1A91F6}"/>
              </a:ext>
            </a:extLst>
          </p:cNvPr>
          <p:cNvSpPr>
            <a:spLocks noGrp="1"/>
          </p:cNvSpPr>
          <p:nvPr>
            <p:ph type="dt" sz="half" idx="10"/>
          </p:nvPr>
        </p:nvSpPr>
        <p:spPr/>
        <p:txBody>
          <a:bodyPr/>
          <a:lstStyle/>
          <a:p>
            <a:fld id="{CD7E34D3-FA35-45F1-B10C-79798732C000}" type="datetimeFigureOut">
              <a:rPr lang="en-IN" smtClean="0"/>
              <a:t>23-06-2021</a:t>
            </a:fld>
            <a:endParaRPr lang="en-IN"/>
          </a:p>
        </p:txBody>
      </p:sp>
      <p:sp>
        <p:nvSpPr>
          <p:cNvPr id="8" name="Footer Placeholder 7">
            <a:extLst>
              <a:ext uri="{FF2B5EF4-FFF2-40B4-BE49-F238E27FC236}">
                <a16:creationId xmlns:a16="http://schemas.microsoft.com/office/drawing/2014/main" id="{8CD837B3-91C5-412B-BDA6-C16009D481F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2DE1991-779D-4972-946A-FA9C34945CD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10" name="Picture 9">
            <a:extLst>
              <a:ext uri="{FF2B5EF4-FFF2-40B4-BE49-F238E27FC236}">
                <a16:creationId xmlns:a16="http://schemas.microsoft.com/office/drawing/2014/main" id="{9E4CE312-0CD2-4AA2-AE33-2C1AF3ED47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42377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74C0D-C454-4721-ABA2-917F596C555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DB36FAD-9F5B-4EEB-AB4C-454E36FE67A0}"/>
              </a:ext>
            </a:extLst>
          </p:cNvPr>
          <p:cNvSpPr>
            <a:spLocks noGrp="1"/>
          </p:cNvSpPr>
          <p:nvPr>
            <p:ph type="dt" sz="half" idx="10"/>
          </p:nvPr>
        </p:nvSpPr>
        <p:spPr/>
        <p:txBody>
          <a:bodyPr/>
          <a:lstStyle/>
          <a:p>
            <a:fld id="{CD7E34D3-FA35-45F1-B10C-79798732C000}" type="datetimeFigureOut">
              <a:rPr lang="en-IN" smtClean="0"/>
              <a:t>23-06-2021</a:t>
            </a:fld>
            <a:endParaRPr lang="en-IN"/>
          </a:p>
        </p:txBody>
      </p:sp>
      <p:sp>
        <p:nvSpPr>
          <p:cNvPr id="4" name="Footer Placeholder 3">
            <a:extLst>
              <a:ext uri="{FF2B5EF4-FFF2-40B4-BE49-F238E27FC236}">
                <a16:creationId xmlns:a16="http://schemas.microsoft.com/office/drawing/2014/main" id="{5FD8B07C-DBED-4EF5-8F00-D75D496E17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665EE2A-8161-4F71-AC33-41967569FCDB}"/>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6" name="Picture 5">
            <a:extLst>
              <a:ext uri="{FF2B5EF4-FFF2-40B4-BE49-F238E27FC236}">
                <a16:creationId xmlns:a16="http://schemas.microsoft.com/office/drawing/2014/main" id="{EB0EEF83-5DC6-41B1-875E-ED0D3CDCB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18315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E2AED8-8A1B-4610-A257-75A4111F10BB}"/>
              </a:ext>
            </a:extLst>
          </p:cNvPr>
          <p:cNvSpPr>
            <a:spLocks noGrp="1"/>
          </p:cNvSpPr>
          <p:nvPr>
            <p:ph type="dt" sz="half" idx="10"/>
          </p:nvPr>
        </p:nvSpPr>
        <p:spPr/>
        <p:txBody>
          <a:bodyPr/>
          <a:lstStyle/>
          <a:p>
            <a:fld id="{CD7E34D3-FA35-45F1-B10C-79798732C000}" type="datetimeFigureOut">
              <a:rPr lang="en-IN" smtClean="0"/>
              <a:t>23-06-2021</a:t>
            </a:fld>
            <a:endParaRPr lang="en-IN"/>
          </a:p>
        </p:txBody>
      </p:sp>
      <p:sp>
        <p:nvSpPr>
          <p:cNvPr id="3" name="Footer Placeholder 2">
            <a:extLst>
              <a:ext uri="{FF2B5EF4-FFF2-40B4-BE49-F238E27FC236}">
                <a16:creationId xmlns:a16="http://schemas.microsoft.com/office/drawing/2014/main" id="{969FA5F2-510B-4E6B-AAF1-3A8B85FECA6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8A20FE9-737E-41EB-AC0F-6C577306ED76}"/>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5" name="Picture 4">
            <a:extLst>
              <a:ext uri="{FF2B5EF4-FFF2-40B4-BE49-F238E27FC236}">
                <a16:creationId xmlns:a16="http://schemas.microsoft.com/office/drawing/2014/main" id="{4C86B8FC-77DE-439A-94C6-28C28C6763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687844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FDC91-C742-4101-96EA-14344AC4A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68274F6-4525-43BE-B8F7-491C1E163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FF811F1-2C5B-4D8C-AEC3-90A579DB4C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EA4986E-99F5-44A5-BBFE-EA380A2A6573}"/>
              </a:ext>
            </a:extLst>
          </p:cNvPr>
          <p:cNvSpPr>
            <a:spLocks noGrp="1"/>
          </p:cNvSpPr>
          <p:nvPr>
            <p:ph type="dt" sz="half" idx="10"/>
          </p:nvPr>
        </p:nvSpPr>
        <p:spPr/>
        <p:txBody>
          <a:bodyPr/>
          <a:lstStyle/>
          <a:p>
            <a:fld id="{CD7E34D3-FA35-45F1-B10C-79798732C000}" type="datetimeFigureOut">
              <a:rPr lang="en-IN" smtClean="0"/>
              <a:t>23-06-2021</a:t>
            </a:fld>
            <a:endParaRPr lang="en-IN"/>
          </a:p>
        </p:txBody>
      </p:sp>
      <p:sp>
        <p:nvSpPr>
          <p:cNvPr id="6" name="Footer Placeholder 5">
            <a:extLst>
              <a:ext uri="{FF2B5EF4-FFF2-40B4-BE49-F238E27FC236}">
                <a16:creationId xmlns:a16="http://schemas.microsoft.com/office/drawing/2014/main" id="{3045F5AB-A949-4878-87F0-CC0A18167E1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073A203-AC78-44E2-BFF1-ED5361C96C83}"/>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8A32913E-CC50-451D-8E1A-1B5BBB7B86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35013770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C0E44-CB32-4ECA-BB36-05B0EC9720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6FAF9B9-787E-4E85-8BCE-ACD507DAAF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85C1F3D-635D-4F8F-BA29-4430FFFF5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8BFF12-E093-4EAD-A0BE-EA736E12A461}"/>
              </a:ext>
            </a:extLst>
          </p:cNvPr>
          <p:cNvSpPr>
            <a:spLocks noGrp="1"/>
          </p:cNvSpPr>
          <p:nvPr>
            <p:ph type="dt" sz="half" idx="10"/>
          </p:nvPr>
        </p:nvSpPr>
        <p:spPr/>
        <p:txBody>
          <a:bodyPr/>
          <a:lstStyle/>
          <a:p>
            <a:fld id="{CD7E34D3-FA35-45F1-B10C-79798732C000}" type="datetimeFigureOut">
              <a:rPr lang="en-IN" smtClean="0"/>
              <a:t>23-06-2021</a:t>
            </a:fld>
            <a:endParaRPr lang="en-IN"/>
          </a:p>
        </p:txBody>
      </p:sp>
      <p:sp>
        <p:nvSpPr>
          <p:cNvPr id="6" name="Footer Placeholder 5">
            <a:extLst>
              <a:ext uri="{FF2B5EF4-FFF2-40B4-BE49-F238E27FC236}">
                <a16:creationId xmlns:a16="http://schemas.microsoft.com/office/drawing/2014/main" id="{C06C9C6F-ECBD-4634-AF18-66226F0F5D1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427195A-9416-433C-83CF-A97FD62ACEAE}"/>
              </a:ext>
            </a:extLst>
          </p:cNvPr>
          <p:cNvSpPr>
            <a:spLocks noGrp="1"/>
          </p:cNvSpPr>
          <p:nvPr>
            <p:ph type="sldNum" sz="quarter" idx="12"/>
          </p:nvPr>
        </p:nvSpPr>
        <p:spPr/>
        <p:txBody>
          <a:bodyPr/>
          <a:lstStyle/>
          <a:p>
            <a:fld id="{74E30BA9-6E52-4D9E-9D14-565A3349961A}" type="slidenum">
              <a:rPr lang="en-IN" smtClean="0"/>
              <a:t>‹#›</a:t>
            </a:fld>
            <a:endParaRPr lang="en-IN"/>
          </a:p>
        </p:txBody>
      </p:sp>
      <p:pic>
        <p:nvPicPr>
          <p:cNvPr id="8" name="Picture 7">
            <a:extLst>
              <a:ext uri="{FF2B5EF4-FFF2-40B4-BE49-F238E27FC236}">
                <a16:creationId xmlns:a16="http://schemas.microsoft.com/office/drawing/2014/main" id="{5C657195-5639-48AB-8CE5-F9D22FA68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4232" y="6184984"/>
            <a:ext cx="3225397" cy="673016"/>
          </a:xfrm>
          <a:prstGeom prst="rect">
            <a:avLst/>
          </a:prstGeom>
        </p:spPr>
      </p:pic>
    </p:spTree>
    <p:extLst>
      <p:ext uri="{BB962C8B-B14F-4D97-AF65-F5344CB8AC3E}">
        <p14:creationId xmlns:p14="http://schemas.microsoft.com/office/powerpoint/2010/main" val="1294318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B39FA5-EDBA-4EE0-A9C9-EB936F60EB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6C03501-2FD9-466C-9C62-053590BD5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26CDAF-4F07-41E3-92CC-FCB70FA60C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34D3-FA35-45F1-B10C-79798732C000}" type="datetimeFigureOut">
              <a:rPr lang="en-IN" smtClean="0"/>
              <a:t>23-06-2021</a:t>
            </a:fld>
            <a:endParaRPr lang="en-IN"/>
          </a:p>
        </p:txBody>
      </p:sp>
      <p:sp>
        <p:nvSpPr>
          <p:cNvPr id="5" name="Footer Placeholder 4">
            <a:extLst>
              <a:ext uri="{FF2B5EF4-FFF2-40B4-BE49-F238E27FC236}">
                <a16:creationId xmlns:a16="http://schemas.microsoft.com/office/drawing/2014/main" id="{96B05637-55E7-4279-8C8A-4D192F136E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1FF0959-8803-40F7-83A6-2383D35163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30BA9-6E52-4D9E-9D14-565A3349961A}" type="slidenum">
              <a:rPr lang="en-IN" smtClean="0"/>
              <a:t>‹#›</a:t>
            </a:fld>
            <a:endParaRPr lang="en-IN"/>
          </a:p>
        </p:txBody>
      </p:sp>
    </p:spTree>
    <p:extLst>
      <p:ext uri="{BB962C8B-B14F-4D97-AF65-F5344CB8AC3E}">
        <p14:creationId xmlns:p14="http://schemas.microsoft.com/office/powerpoint/2010/main" val="35577783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localhost:8888/notebooks/Innomatics%20Research%20labs/My_Notebooks/Exploratory%20Data%20Analysis%20for%20Zigwheels%20Bikes.ipynb#-Majority-of-Kawasaki,-BMW,-Harley-Davidson,-Triumph,-Ducati-bikes-are-from-high-price-segment"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hyperlink" Target="https://creativecommons.org/licenses/by-sa/3.0/" TargetMode="External"/><Relationship Id="rId5" Type="http://schemas.openxmlformats.org/officeDocument/2006/relationships/hyperlink" Target="http://webapps.stackexchange.com/questions/52299/why-is-google-com-not-showing-doodles-anymore" TargetMode="Externa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pic>
        <p:nvPicPr>
          <p:cNvPr id="91" name="Google Shape;91;p13" descr="A group of people posing for the camera&#10;&#10;Description generated with very high confidence"/>
          <p:cNvPicPr preferRelativeResize="0"/>
          <p:nvPr/>
        </p:nvPicPr>
        <p:blipFill rotWithShape="1">
          <a:blip r:embed="rId3">
            <a:alphaModFix/>
          </a:blip>
          <a:srcRect t="15378" r="-3" b="15373"/>
          <a:stretch/>
        </p:blipFill>
        <p:spPr>
          <a:xfrm>
            <a:off x="3649321" y="3"/>
            <a:ext cx="4609359" cy="2426373"/>
          </a:xfrm>
          <a:custGeom>
            <a:avLst/>
            <a:gdLst/>
            <a:ahLst/>
            <a:cxnLst/>
            <a:rect l="l" t="t" r="r" b="b"/>
            <a:pathLst>
              <a:path w="4609359" h="2130473" extrusionOk="0">
                <a:moveTo>
                  <a:pt x="986689" y="0"/>
                </a:moveTo>
                <a:lnTo>
                  <a:pt x="4609359" y="0"/>
                </a:lnTo>
                <a:lnTo>
                  <a:pt x="3622670" y="2130473"/>
                </a:lnTo>
                <a:lnTo>
                  <a:pt x="0" y="2130473"/>
                </a:lnTo>
                <a:close/>
              </a:path>
            </a:pathLst>
          </a:custGeom>
          <a:noFill/>
          <a:ln>
            <a:noFill/>
          </a:ln>
        </p:spPr>
      </p:pic>
      <p:pic>
        <p:nvPicPr>
          <p:cNvPr id="92" name="Google Shape;92;p13" descr="A large sign above the front of a building&#10;&#10;Description generated with very high confidence"/>
          <p:cNvPicPr preferRelativeResize="0"/>
          <p:nvPr/>
        </p:nvPicPr>
        <p:blipFill rotWithShape="1">
          <a:blip r:embed="rId4">
            <a:alphaModFix/>
          </a:blip>
          <a:srcRect t="35118" r="2" b="17274"/>
          <a:stretch/>
        </p:blipFill>
        <p:spPr>
          <a:xfrm>
            <a:off x="20" y="-6954"/>
            <a:ext cx="4475120" cy="2426373"/>
          </a:xfrm>
          <a:custGeom>
            <a:avLst/>
            <a:gdLst/>
            <a:ahLst/>
            <a:cxnLst/>
            <a:rect l="l" t="t" r="r" b="b"/>
            <a:pathLst>
              <a:path w="4475140" h="2130473" extrusionOk="0">
                <a:moveTo>
                  <a:pt x="0" y="0"/>
                </a:moveTo>
                <a:lnTo>
                  <a:pt x="1074821" y="0"/>
                </a:lnTo>
                <a:lnTo>
                  <a:pt x="1074821" y="239"/>
                </a:lnTo>
                <a:lnTo>
                  <a:pt x="4475140" y="239"/>
                </a:lnTo>
                <a:lnTo>
                  <a:pt x="3488563" y="2130473"/>
                </a:lnTo>
                <a:lnTo>
                  <a:pt x="0" y="2130473"/>
                </a:lnTo>
                <a:close/>
              </a:path>
            </a:pathLst>
          </a:custGeom>
          <a:noFill/>
          <a:ln>
            <a:noFill/>
          </a:ln>
        </p:spPr>
      </p:pic>
      <p:pic>
        <p:nvPicPr>
          <p:cNvPr id="93" name="Google Shape;93;p13" descr="A group of people sitting at a table&#10;&#10;Description generated with very high confidence"/>
          <p:cNvPicPr preferRelativeResize="0"/>
          <p:nvPr/>
        </p:nvPicPr>
        <p:blipFill rotWithShape="1">
          <a:blip r:embed="rId5">
            <a:alphaModFix/>
          </a:blip>
          <a:srcRect t="30138" r="3" b="10194"/>
          <a:stretch/>
        </p:blipFill>
        <p:spPr>
          <a:xfrm>
            <a:off x="7431341" y="1"/>
            <a:ext cx="4760659" cy="2426373"/>
          </a:xfrm>
          <a:custGeom>
            <a:avLst/>
            <a:gdLst/>
            <a:ahLst/>
            <a:cxnLst/>
            <a:rect l="l" t="t" r="r" b="b"/>
            <a:pathLst>
              <a:path w="4760659" h="2130473" extrusionOk="0">
                <a:moveTo>
                  <a:pt x="986689" y="0"/>
                </a:moveTo>
                <a:lnTo>
                  <a:pt x="4760659" y="0"/>
                </a:lnTo>
                <a:lnTo>
                  <a:pt x="4760659" y="2130473"/>
                </a:lnTo>
                <a:lnTo>
                  <a:pt x="0" y="2130473"/>
                </a:lnTo>
                <a:close/>
              </a:path>
            </a:pathLst>
          </a:custGeom>
          <a:noFill/>
          <a:ln>
            <a:noFill/>
          </a:ln>
        </p:spPr>
      </p:pic>
      <p:pic>
        <p:nvPicPr>
          <p:cNvPr id="94" name="Google Shape;94;p13" descr="A group of people looking at the camera&#10;&#10;Description generated with very high confidence"/>
          <p:cNvPicPr preferRelativeResize="0"/>
          <p:nvPr/>
        </p:nvPicPr>
        <p:blipFill rotWithShape="1">
          <a:blip r:embed="rId6">
            <a:alphaModFix/>
          </a:blip>
          <a:srcRect r="1" b="27199"/>
          <a:stretch/>
        </p:blipFill>
        <p:spPr>
          <a:xfrm>
            <a:off x="7716860" y="4438580"/>
            <a:ext cx="4475140" cy="2419419"/>
          </a:xfrm>
          <a:custGeom>
            <a:avLst/>
            <a:gdLst/>
            <a:ahLst/>
            <a:cxnLst/>
            <a:rect l="l" t="t" r="r" b="b"/>
            <a:pathLst>
              <a:path w="4475140" h="2174680" extrusionOk="0">
                <a:moveTo>
                  <a:pt x="1006941" y="0"/>
                </a:moveTo>
                <a:lnTo>
                  <a:pt x="4475140" y="0"/>
                </a:lnTo>
                <a:lnTo>
                  <a:pt x="4475140" y="2174680"/>
                </a:lnTo>
                <a:lnTo>
                  <a:pt x="3400319" y="2174680"/>
                </a:lnTo>
                <a:lnTo>
                  <a:pt x="3400319" y="2174202"/>
                </a:lnTo>
                <a:lnTo>
                  <a:pt x="0" y="2174202"/>
                </a:lnTo>
                <a:close/>
              </a:path>
            </a:pathLst>
          </a:custGeom>
          <a:noFill/>
          <a:ln>
            <a:noFill/>
          </a:ln>
        </p:spPr>
      </p:pic>
      <p:pic>
        <p:nvPicPr>
          <p:cNvPr id="95" name="Google Shape;95;p13" descr="A group of people standing in a room&#10;&#10;Description generated with very high confidence"/>
          <p:cNvPicPr preferRelativeResize="0"/>
          <p:nvPr/>
        </p:nvPicPr>
        <p:blipFill rotWithShape="1">
          <a:blip r:embed="rId7">
            <a:alphaModFix/>
          </a:blip>
          <a:srcRect r="-1" b="27961"/>
          <a:stretch/>
        </p:blipFill>
        <p:spPr>
          <a:xfrm>
            <a:off x="4039737" y="4438045"/>
            <a:ext cx="4523640" cy="2419953"/>
          </a:xfrm>
          <a:custGeom>
            <a:avLst/>
            <a:gdLst/>
            <a:ahLst/>
            <a:cxnLst/>
            <a:rect l="l" t="t" r="r" b="b"/>
            <a:pathLst>
              <a:path w="4523640" h="2175160" extrusionOk="0">
                <a:moveTo>
                  <a:pt x="0" y="0"/>
                </a:moveTo>
                <a:lnTo>
                  <a:pt x="4523640" y="0"/>
                </a:lnTo>
                <a:lnTo>
                  <a:pt x="3516256" y="2175160"/>
                </a:lnTo>
                <a:lnTo>
                  <a:pt x="0" y="2175160"/>
                </a:lnTo>
                <a:lnTo>
                  <a:pt x="0" y="2174920"/>
                </a:lnTo>
                <a:lnTo>
                  <a:pt x="14159" y="2174920"/>
                </a:lnTo>
                <a:lnTo>
                  <a:pt x="1021100" y="718"/>
                </a:lnTo>
                <a:lnTo>
                  <a:pt x="0" y="718"/>
                </a:lnTo>
                <a:close/>
              </a:path>
            </a:pathLst>
          </a:custGeom>
          <a:noFill/>
          <a:ln>
            <a:noFill/>
          </a:ln>
        </p:spPr>
      </p:pic>
      <p:pic>
        <p:nvPicPr>
          <p:cNvPr id="96" name="Google Shape;96;p13" descr="A group of people sitting at a table&#10;&#10;Description generated with very high confidence"/>
          <p:cNvPicPr preferRelativeResize="0"/>
          <p:nvPr/>
        </p:nvPicPr>
        <p:blipFill rotWithShape="1">
          <a:blip r:embed="rId8">
            <a:alphaModFix/>
          </a:blip>
          <a:srcRect t="33084" b="530"/>
          <a:stretch/>
        </p:blipFill>
        <p:spPr>
          <a:xfrm>
            <a:off x="-2" y="4445000"/>
            <a:ext cx="4908824" cy="2419953"/>
          </a:xfrm>
          <a:custGeom>
            <a:avLst/>
            <a:gdLst/>
            <a:ahLst/>
            <a:cxnLst/>
            <a:rect l="l" t="t" r="r" b="b"/>
            <a:pathLst>
              <a:path w="4908824" h="2175160" extrusionOk="0">
                <a:moveTo>
                  <a:pt x="0" y="0"/>
                </a:moveTo>
                <a:lnTo>
                  <a:pt x="4908824" y="0"/>
                </a:lnTo>
                <a:lnTo>
                  <a:pt x="3901440" y="2175160"/>
                </a:lnTo>
                <a:lnTo>
                  <a:pt x="0" y="2175160"/>
                </a:lnTo>
                <a:close/>
              </a:path>
            </a:pathLst>
          </a:custGeom>
          <a:noFill/>
          <a:ln>
            <a:noFill/>
          </a:ln>
        </p:spPr>
      </p:pic>
      <p:pic>
        <p:nvPicPr>
          <p:cNvPr id="97" name="Google Shape;97;p13"/>
          <p:cNvPicPr preferRelativeResize="0"/>
          <p:nvPr/>
        </p:nvPicPr>
        <p:blipFill rotWithShape="1">
          <a:blip r:embed="rId9">
            <a:alphaModFix/>
          </a:blip>
          <a:srcRect/>
          <a:stretch/>
        </p:blipFill>
        <p:spPr>
          <a:xfrm>
            <a:off x="12700" y="2433329"/>
            <a:ext cx="12107697" cy="199775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F4C39F-3DCA-4B4C-8248-4D1489414259}"/>
              </a:ext>
            </a:extLst>
          </p:cNvPr>
          <p:cNvSpPr txBox="1"/>
          <p:nvPr/>
        </p:nvSpPr>
        <p:spPr>
          <a:xfrm>
            <a:off x="195309" y="301841"/>
            <a:ext cx="11807301" cy="5968284"/>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i="0" dirty="0">
                <a:solidFill>
                  <a:srgbClr val="000000"/>
                </a:solidFill>
                <a:effectLst/>
                <a:latin typeface="Times New Roman" panose="02020603050405020304" pitchFamily="18" charset="0"/>
                <a:cs typeface="Times New Roman" panose="02020603050405020304" pitchFamily="18" charset="0"/>
              </a:rPr>
              <a:t>Some cars are really very famous, can be seen        </a:t>
            </a:r>
          </a:p>
          <a:p>
            <a:r>
              <a:rPr lang="en-US" dirty="0">
                <a:solidFill>
                  <a:srgbClr val="000000"/>
                </a:solidFill>
                <a:latin typeface="Times New Roman" panose="02020603050405020304" pitchFamily="18" charset="0"/>
                <a:cs typeface="Times New Roman" panose="02020603050405020304" pitchFamily="18" charset="0"/>
              </a:rPr>
              <a:t>   </a:t>
            </a:r>
            <a:r>
              <a:rPr lang="en-US" i="0" dirty="0">
                <a:solidFill>
                  <a:srgbClr val="000000"/>
                </a:solidFill>
                <a:effectLst/>
                <a:latin typeface="Times New Roman" panose="02020603050405020304" pitchFamily="18" charset="0"/>
                <a:cs typeface="Times New Roman" panose="02020603050405020304" pitchFamily="18" charset="0"/>
              </a:rPr>
              <a:t> by outliers, like </a:t>
            </a:r>
            <a:r>
              <a:rPr lang="en-US" b="1" i="0" dirty="0">
                <a:solidFill>
                  <a:srgbClr val="000000"/>
                </a:solidFill>
                <a:effectLst/>
                <a:latin typeface="Times New Roman" panose="02020603050405020304" pitchFamily="18" charset="0"/>
                <a:cs typeface="Times New Roman" panose="02020603050405020304" pitchFamily="18" charset="0"/>
              </a:rPr>
              <a:t>Wagon R, Alto and Baleno of Maruti</a:t>
            </a:r>
          </a:p>
          <a:p>
            <a:endParaRPr lang="en-US" dirty="0">
              <a:solidFill>
                <a:srgbClr val="000000"/>
              </a:solidFill>
              <a:latin typeface="Times New Roman" panose="02020603050405020304" pitchFamily="18" charset="0"/>
              <a:cs typeface="Times New Roman" panose="02020603050405020304" pitchFamily="18" charset="0"/>
            </a:endParaRPr>
          </a:p>
          <a:p>
            <a:endParaRPr lang="en-US" i="0" dirty="0">
              <a:solidFill>
                <a:srgbClr val="000000"/>
              </a:solidFill>
              <a:effectLst/>
              <a:latin typeface="Times New Roman" panose="02020603050405020304" pitchFamily="18" charset="0"/>
              <a:cs typeface="Times New Roman" panose="02020603050405020304" pitchFamily="18" charset="0"/>
            </a:endParaRPr>
          </a:p>
          <a:p>
            <a:endParaRPr lang="en-US" dirty="0">
              <a:solidFill>
                <a:srgbClr val="000000"/>
              </a:solidFill>
              <a:latin typeface="Times New Roman" panose="02020603050405020304" pitchFamily="18" charset="0"/>
              <a:cs typeface="Times New Roman" panose="02020603050405020304" pitchFamily="18" charset="0"/>
            </a:endParaRPr>
          </a:p>
          <a:p>
            <a:endParaRPr lang="en-US" i="0" dirty="0">
              <a:solidFill>
                <a:srgbClr val="000000"/>
              </a:solidFill>
              <a:effectLst/>
              <a:latin typeface="Times New Roman" panose="02020603050405020304" pitchFamily="18" charset="0"/>
              <a:cs typeface="Times New Roman" panose="02020603050405020304" pitchFamily="18" charset="0"/>
            </a:endParaRPr>
          </a:p>
          <a:p>
            <a:endParaRPr lang="en-US" dirty="0">
              <a:solidFill>
                <a:srgbClr val="000000"/>
              </a:solidFill>
              <a:latin typeface="Times New Roman" panose="02020603050405020304" pitchFamily="18" charset="0"/>
              <a:cs typeface="Times New Roman" panose="02020603050405020304" pitchFamily="18" charset="0"/>
            </a:endParaRPr>
          </a:p>
          <a:p>
            <a:endParaRPr lang="en-US" i="0" dirty="0">
              <a:solidFill>
                <a:srgbClr val="000000"/>
              </a:solidFill>
              <a:effectLst/>
              <a:latin typeface="Times New Roman" panose="02020603050405020304" pitchFamily="18" charset="0"/>
              <a:cs typeface="Times New Roman" panose="02020603050405020304" pitchFamily="18" charset="0"/>
            </a:endParaRPr>
          </a:p>
          <a:p>
            <a:endParaRPr lang="en-US" dirty="0">
              <a:solidFill>
                <a:srgbClr val="000000"/>
              </a:solidFill>
              <a:latin typeface="Times New Roman" panose="02020603050405020304" pitchFamily="18" charset="0"/>
              <a:cs typeface="Times New Roman" panose="02020603050405020304" pitchFamily="18" charset="0"/>
            </a:endParaRPr>
          </a:p>
          <a:p>
            <a:endParaRPr lang="en-US" i="0" dirty="0">
              <a:solidFill>
                <a:srgbClr val="000000"/>
              </a:solidFill>
              <a:effectLst/>
              <a:latin typeface="Times New Roman" panose="02020603050405020304" pitchFamily="18" charset="0"/>
              <a:cs typeface="Times New Roman" panose="02020603050405020304" pitchFamily="18" charset="0"/>
            </a:endParaRPr>
          </a:p>
          <a:p>
            <a:endParaRPr lang="en-US" dirty="0">
              <a:solidFill>
                <a:srgbClr val="000000"/>
              </a:solidFill>
              <a:latin typeface="Times New Roman" panose="02020603050405020304" pitchFamily="18" charset="0"/>
              <a:cs typeface="Times New Roman" panose="02020603050405020304" pitchFamily="18" charset="0"/>
            </a:endParaRPr>
          </a:p>
          <a:p>
            <a:endParaRPr lang="en-US" i="0" dirty="0">
              <a:solidFill>
                <a:srgbClr val="000000"/>
              </a:solidFill>
              <a:effectLst/>
              <a:latin typeface="Times New Roman" panose="02020603050405020304" pitchFamily="18" charset="0"/>
              <a:cs typeface="Times New Roman" panose="02020603050405020304" pitchFamily="18" charset="0"/>
            </a:endParaRPr>
          </a:p>
          <a:p>
            <a:endParaRPr lang="en-US" dirty="0">
              <a:solidFill>
                <a:srgbClr val="000000"/>
              </a:solidFill>
              <a:latin typeface="Times New Roman" panose="02020603050405020304" pitchFamily="18" charset="0"/>
              <a:cs typeface="Times New Roman" panose="02020603050405020304" pitchFamily="18" charset="0"/>
            </a:endParaRPr>
          </a:p>
          <a:p>
            <a:endParaRPr lang="en-US" i="0" dirty="0">
              <a:solidFill>
                <a:srgbClr val="000000"/>
              </a:solidFill>
              <a:effectLst/>
              <a:latin typeface="Times New Roman" panose="02020603050405020304" pitchFamily="18" charset="0"/>
              <a:cs typeface="Times New Roman" panose="02020603050405020304" pitchFamily="18" charset="0"/>
            </a:endParaRPr>
          </a:p>
          <a:p>
            <a:endParaRPr lang="en-US" i="0" dirty="0">
              <a:solidFill>
                <a:srgbClr val="1A466C"/>
              </a:solidFill>
              <a:effectLst/>
              <a:latin typeface="Times New Roman" panose="02020603050405020304" pitchFamily="18" charset="0"/>
              <a:cs typeface="Times New Roman" panose="02020603050405020304" pitchFamily="18" charset="0"/>
            </a:endParaRPr>
          </a:p>
          <a:p>
            <a:pPr marL="285750" indent="-285750" algn="r">
              <a:buFont typeface="Wingdings" panose="05000000000000000000" pitchFamily="2" charset="2"/>
              <a:buChar char="Ø"/>
            </a:pPr>
            <a:r>
              <a:rPr lang="en-US" dirty="0">
                <a:solidFill>
                  <a:srgbClr val="1A466C"/>
                </a:solidFill>
                <a:latin typeface="Times New Roman" panose="02020603050405020304" pitchFamily="18" charset="0"/>
                <a:cs typeface="Times New Roman" panose="02020603050405020304" pitchFamily="18" charset="0"/>
              </a:rPr>
              <a:t> </a:t>
            </a:r>
            <a:r>
              <a:rPr lang="en-US" b="1" i="0" dirty="0">
                <a:solidFill>
                  <a:srgbClr val="000000"/>
                </a:solidFill>
                <a:effectLst/>
                <a:latin typeface="Times New Roman" panose="02020603050405020304" pitchFamily="18" charset="0"/>
                <a:cs typeface="Times New Roman" panose="02020603050405020304" pitchFamily="18" charset="0"/>
              </a:rPr>
              <a:t>Maruti, Renault </a:t>
            </a:r>
            <a:r>
              <a:rPr lang="en-US" i="0" dirty="0">
                <a:solidFill>
                  <a:srgbClr val="000000"/>
                </a:solidFill>
                <a:effectLst/>
                <a:latin typeface="Times New Roman" panose="02020603050405020304" pitchFamily="18" charset="0"/>
                <a:cs typeface="Times New Roman" panose="02020603050405020304" pitchFamily="18" charset="0"/>
              </a:rPr>
              <a:t>and</a:t>
            </a:r>
            <a:r>
              <a:rPr lang="en-US" b="1" i="0" dirty="0">
                <a:solidFill>
                  <a:srgbClr val="000000"/>
                </a:solidFill>
                <a:effectLst/>
                <a:latin typeface="Times New Roman" panose="02020603050405020304" pitchFamily="18" charset="0"/>
                <a:cs typeface="Times New Roman" panose="02020603050405020304" pitchFamily="18" charset="0"/>
              </a:rPr>
              <a:t> Datsun </a:t>
            </a:r>
            <a:r>
              <a:rPr lang="en-US" i="0" dirty="0">
                <a:solidFill>
                  <a:srgbClr val="000000"/>
                </a:solidFill>
                <a:effectLst/>
                <a:latin typeface="Times New Roman" panose="02020603050405020304" pitchFamily="18" charset="0"/>
                <a:cs typeface="Times New Roman" panose="02020603050405020304" pitchFamily="18" charset="0"/>
              </a:rPr>
              <a:t>usually manufacture</a:t>
            </a:r>
            <a:r>
              <a:rPr lang="en-US" i="0" dirty="0">
                <a:solidFill>
                  <a:srgbClr val="1A466C"/>
                </a:solidFill>
                <a:effectLst/>
                <a:latin typeface="Times New Roman" panose="02020603050405020304" pitchFamily="18" charset="0"/>
                <a:cs typeface="Times New Roman" panose="02020603050405020304" pitchFamily="18" charset="0"/>
              </a:rPr>
              <a:t> </a:t>
            </a:r>
            <a:r>
              <a:rPr lang="en-US" i="0" dirty="0">
                <a:solidFill>
                  <a:srgbClr val="000000"/>
                </a:solidFill>
                <a:effectLst/>
                <a:latin typeface="Times New Roman" panose="02020603050405020304" pitchFamily="18" charset="0"/>
                <a:cs typeface="Times New Roman" panose="02020603050405020304" pitchFamily="18" charset="0"/>
              </a:rPr>
              <a:t>Low CC</a:t>
            </a:r>
            <a:endParaRPr lang="en-US" i="0" dirty="0">
              <a:solidFill>
                <a:srgbClr val="1A466C"/>
              </a:solidFill>
              <a:effectLst/>
              <a:latin typeface="Times New Roman" panose="02020603050405020304" pitchFamily="18" charset="0"/>
              <a:cs typeface="Times New Roman" panose="02020603050405020304" pitchFamily="18" charset="0"/>
            </a:endParaRPr>
          </a:p>
          <a:p>
            <a:endParaRPr lang="en-US" dirty="0">
              <a:solidFill>
                <a:srgbClr val="1A466C"/>
              </a:solidFill>
              <a:latin typeface="Times New Roman" panose="02020603050405020304" pitchFamily="18" charset="0"/>
              <a:cs typeface="Times New Roman" panose="02020603050405020304" pitchFamily="18" charset="0"/>
            </a:endParaRPr>
          </a:p>
          <a:p>
            <a:endParaRPr lang="en-US" i="0" dirty="0">
              <a:solidFill>
                <a:srgbClr val="000000"/>
              </a:solidFill>
              <a:effectLst/>
              <a:latin typeface="Times New Roman" panose="02020603050405020304" pitchFamily="18" charset="0"/>
              <a:cs typeface="Times New Roman" panose="02020603050405020304" pitchFamily="18" charset="0"/>
            </a:endParaRPr>
          </a:p>
          <a:p>
            <a:endParaRPr lang="en-US" dirty="0">
              <a:solidFill>
                <a:srgbClr val="1A466C"/>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9CD92EE-6418-4631-82EC-841A26F15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5076" y="-44388"/>
            <a:ext cx="6919959" cy="4185821"/>
          </a:xfrm>
          <a:prstGeom prst="rect">
            <a:avLst/>
          </a:prstGeom>
        </p:spPr>
      </p:pic>
      <p:pic>
        <p:nvPicPr>
          <p:cNvPr id="6" name="Picture 5">
            <a:extLst>
              <a:ext uri="{FF2B5EF4-FFF2-40B4-BE49-F238E27FC236}">
                <a16:creationId xmlns:a16="http://schemas.microsoft.com/office/drawing/2014/main" id="{A31A74B9-7A6F-4EE0-9995-6C3F89D331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3996"/>
            <a:ext cx="6234624" cy="5727001"/>
          </a:xfrm>
          <a:prstGeom prst="rect">
            <a:avLst/>
          </a:prstGeom>
        </p:spPr>
      </p:pic>
    </p:spTree>
    <p:extLst>
      <p:ext uri="{BB962C8B-B14F-4D97-AF65-F5344CB8AC3E}">
        <p14:creationId xmlns:p14="http://schemas.microsoft.com/office/powerpoint/2010/main" val="3518830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F4C39F-3DCA-4B4C-8248-4D1489414259}"/>
              </a:ext>
            </a:extLst>
          </p:cNvPr>
          <p:cNvSpPr txBox="1"/>
          <p:nvPr/>
        </p:nvSpPr>
        <p:spPr>
          <a:xfrm>
            <a:off x="71022" y="4555052"/>
            <a:ext cx="11984854" cy="2308324"/>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sz="1600" i="0" dirty="0">
                <a:solidFill>
                  <a:srgbClr val="1A466C"/>
                </a:solidFill>
                <a:effectLst/>
                <a:latin typeface="Times New Roman" panose="02020603050405020304" pitchFamily="18" charset="0"/>
                <a:cs typeface="Times New Roman" panose="02020603050405020304" pitchFamily="18" charset="0"/>
              </a:rPr>
              <a:t> </a:t>
            </a:r>
            <a:r>
              <a:rPr lang="en-US" sz="1600" i="0" dirty="0">
                <a:effectLst/>
                <a:latin typeface="Times New Roman" panose="02020603050405020304" pitchFamily="18" charset="0"/>
                <a:cs typeface="Times New Roman" panose="02020603050405020304" pitchFamily="18" charset="0"/>
              </a:rPr>
              <a:t>Majority of </a:t>
            </a:r>
            <a:r>
              <a:rPr lang="en-US" sz="1600" b="1" i="0" dirty="0">
                <a:effectLst/>
                <a:latin typeface="Times New Roman" panose="02020603050405020304" pitchFamily="18" charset="0"/>
                <a:cs typeface="Times New Roman" panose="02020603050405020304" pitchFamily="18" charset="0"/>
              </a:rPr>
              <a:t>Maruti, Hyundai, Datsun</a:t>
            </a:r>
            <a:r>
              <a:rPr lang="en-US" sz="1600" i="0" dirty="0">
                <a:effectLst/>
                <a:latin typeface="Times New Roman" panose="02020603050405020304" pitchFamily="18" charset="0"/>
                <a:cs typeface="Times New Roman" panose="02020603050405020304" pitchFamily="18" charset="0"/>
              </a:rPr>
              <a:t> cars have milage greater then 20 kmpl  </a:t>
            </a:r>
          </a:p>
          <a:p>
            <a:pPr marL="285750" indent="-285750">
              <a:lnSpc>
                <a:spcPct val="150000"/>
              </a:lnSpc>
              <a:buFont typeface="Wingdings" panose="05000000000000000000" pitchFamily="2" charset="2"/>
              <a:buChar char="Ø"/>
            </a:pPr>
            <a:r>
              <a:rPr lang="en-US" sz="1600" i="0" dirty="0">
                <a:effectLst/>
                <a:latin typeface="Times New Roman" panose="02020603050405020304" pitchFamily="18" charset="0"/>
                <a:cs typeface="Times New Roman" panose="02020603050405020304" pitchFamily="18" charset="0"/>
              </a:rPr>
              <a:t>   Majority of </a:t>
            </a:r>
            <a:r>
              <a:rPr lang="en-US" sz="1600" b="1" i="0" dirty="0">
                <a:effectLst/>
                <a:latin typeface="Times New Roman" panose="02020603050405020304" pitchFamily="18" charset="0"/>
                <a:cs typeface="Times New Roman" panose="02020603050405020304" pitchFamily="18" charset="0"/>
              </a:rPr>
              <a:t>BMW, Mercedes, Audi, Ferrari, Jaguar, Rolls-Royce, Lamborgini, Bantley, Porche, Mesarati</a:t>
            </a:r>
            <a:r>
              <a:rPr lang="en-US" sz="1600" i="0" dirty="0">
                <a:effectLst/>
                <a:latin typeface="Times New Roman" panose="02020603050405020304" pitchFamily="18" charset="0"/>
                <a:cs typeface="Times New Roman" panose="02020603050405020304" pitchFamily="18" charset="0"/>
              </a:rPr>
              <a:t> cars have milage near to 12 kmpl or low</a:t>
            </a:r>
          </a:p>
          <a:p>
            <a:pPr marL="285750" indent="-285750">
              <a:lnSpc>
                <a:spcPct val="150000"/>
              </a:lnSpc>
              <a:buFont typeface="Wingdings" panose="05000000000000000000" pitchFamily="2" charset="2"/>
              <a:buChar char="Ø"/>
            </a:pPr>
            <a:r>
              <a:rPr lang="en-US" sz="1600" i="0" dirty="0">
                <a:effectLst/>
                <a:latin typeface="Times New Roman" panose="02020603050405020304" pitchFamily="18" charset="0"/>
                <a:cs typeface="Times New Roman" panose="02020603050405020304" pitchFamily="18" charset="0"/>
              </a:rPr>
              <a:t>     </a:t>
            </a:r>
            <a:r>
              <a:rPr lang="en-US" sz="1600" b="1" i="0" dirty="0">
                <a:effectLst/>
                <a:latin typeface="Times New Roman" panose="02020603050405020304" pitchFamily="18" charset="0"/>
                <a:cs typeface="Times New Roman" panose="02020603050405020304" pitchFamily="18" charset="0"/>
              </a:rPr>
              <a:t>Mahindra, Tata, Land-Rover</a:t>
            </a:r>
            <a:r>
              <a:rPr lang="en-US" sz="1600" i="0" dirty="0">
                <a:effectLst/>
                <a:latin typeface="Times New Roman" panose="02020603050405020304" pitchFamily="18" charset="0"/>
                <a:cs typeface="Times New Roman" panose="02020603050405020304" pitchFamily="18" charset="0"/>
              </a:rPr>
              <a:t> cars have mixed variants of low to high milage</a:t>
            </a:r>
          </a:p>
          <a:p>
            <a:endParaRPr lang="en-US" sz="1600" i="0" dirty="0">
              <a:solidFill>
                <a:srgbClr val="000000"/>
              </a:solidFill>
              <a:effectLst/>
              <a:latin typeface="Times New Roman" panose="02020603050405020304" pitchFamily="18" charset="0"/>
              <a:cs typeface="Times New Roman" panose="02020603050405020304" pitchFamily="18" charset="0"/>
            </a:endParaRPr>
          </a:p>
          <a:p>
            <a:endParaRPr lang="en-US" sz="1600" dirty="0">
              <a:solidFill>
                <a:srgbClr val="000000"/>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F8C1176-AB97-4720-AA1C-ED3D157C08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4737" y="-381741"/>
            <a:ext cx="4637147" cy="5589767"/>
          </a:xfrm>
          <a:prstGeom prst="rect">
            <a:avLst/>
          </a:prstGeom>
        </p:spPr>
      </p:pic>
      <p:grpSp>
        <p:nvGrpSpPr>
          <p:cNvPr id="4" name="Group 3">
            <a:extLst>
              <a:ext uri="{FF2B5EF4-FFF2-40B4-BE49-F238E27FC236}">
                <a16:creationId xmlns:a16="http://schemas.microsoft.com/office/drawing/2014/main" id="{B7741470-B295-4EFD-95F5-771262CB4BD8}"/>
              </a:ext>
            </a:extLst>
          </p:cNvPr>
          <p:cNvGrpSpPr/>
          <p:nvPr/>
        </p:nvGrpSpPr>
        <p:grpSpPr>
          <a:xfrm>
            <a:off x="8631331" y="1170878"/>
            <a:ext cx="2809820" cy="2810991"/>
            <a:chOff x="6502879" y="3414952"/>
            <a:chExt cx="2329342" cy="1956610"/>
          </a:xfrm>
        </p:grpSpPr>
        <p:sp>
          <p:nvSpPr>
            <p:cNvPr id="5" name="Graphic 376">
              <a:extLst>
                <a:ext uri="{FF2B5EF4-FFF2-40B4-BE49-F238E27FC236}">
                  <a16:creationId xmlns:a16="http://schemas.microsoft.com/office/drawing/2014/main" id="{941F8DAC-D7D1-42BA-AC85-AC93943D871D}"/>
                </a:ext>
              </a:extLst>
            </p:cNvPr>
            <p:cNvSpPr/>
            <p:nvPr/>
          </p:nvSpPr>
          <p:spPr>
            <a:xfrm flipV="1">
              <a:off x="8024946" y="5291134"/>
              <a:ext cx="807275" cy="80428"/>
            </a:xfrm>
            <a:custGeom>
              <a:avLst/>
              <a:gdLst>
                <a:gd name="connsiteX0" fmla="*/ 398802 w 807275"/>
                <a:gd name="connsiteY0" fmla="*/ -468 h 80427"/>
                <a:gd name="connsiteX1" fmla="*/ -4842 w 807275"/>
                <a:gd name="connsiteY1" fmla="*/ 39752 h 80427"/>
                <a:gd name="connsiteX2" fmla="*/ 398802 w 807275"/>
                <a:gd name="connsiteY2" fmla="*/ 79960 h 80427"/>
                <a:gd name="connsiteX3" fmla="*/ 802434 w 807275"/>
                <a:gd name="connsiteY3" fmla="*/ 39752 h 80427"/>
                <a:gd name="connsiteX4" fmla="*/ 398802 w 807275"/>
                <a:gd name="connsiteY4" fmla="*/ -468 h 8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275" h="80427">
                  <a:moveTo>
                    <a:pt x="398802" y="-468"/>
                  </a:moveTo>
                  <a:cubicBezTo>
                    <a:pt x="175880" y="-468"/>
                    <a:pt x="-4842" y="17541"/>
                    <a:pt x="-4842" y="39752"/>
                  </a:cubicBezTo>
                  <a:cubicBezTo>
                    <a:pt x="-4842" y="61952"/>
                    <a:pt x="175880" y="79960"/>
                    <a:pt x="398802" y="79960"/>
                  </a:cubicBezTo>
                  <a:cubicBezTo>
                    <a:pt x="621713" y="79960"/>
                    <a:pt x="802434" y="61952"/>
                    <a:pt x="802434" y="39752"/>
                  </a:cubicBezTo>
                  <a:cubicBezTo>
                    <a:pt x="802434" y="17541"/>
                    <a:pt x="621713" y="-468"/>
                    <a:pt x="398802" y="-468"/>
                  </a:cubicBezTo>
                </a:path>
              </a:pathLst>
            </a:custGeom>
            <a:solidFill>
              <a:srgbClr val="70B7AB"/>
            </a:solidFill>
            <a:ln w="1270" cap="flat">
              <a:noFill/>
              <a:prstDash val="solid"/>
              <a:miter/>
            </a:ln>
          </p:spPr>
          <p:txBody>
            <a:bodyPr rtlCol="0" anchor="ctr"/>
            <a:lstStyle/>
            <a:p>
              <a:endParaRPr lang="en-IN"/>
            </a:p>
          </p:txBody>
        </p:sp>
        <p:sp>
          <p:nvSpPr>
            <p:cNvPr id="7" name="Graphic 376">
              <a:extLst>
                <a:ext uri="{FF2B5EF4-FFF2-40B4-BE49-F238E27FC236}">
                  <a16:creationId xmlns:a16="http://schemas.microsoft.com/office/drawing/2014/main" id="{DBE774B2-9DCD-4ABD-9D45-12198CF722C2}"/>
                </a:ext>
              </a:extLst>
            </p:cNvPr>
            <p:cNvSpPr/>
            <p:nvPr/>
          </p:nvSpPr>
          <p:spPr>
            <a:xfrm flipV="1">
              <a:off x="6804122" y="5291133"/>
              <a:ext cx="1093583" cy="80428"/>
            </a:xfrm>
            <a:custGeom>
              <a:avLst/>
              <a:gdLst>
                <a:gd name="connsiteX0" fmla="*/ 542692 w 1093584"/>
                <a:gd name="connsiteY0" fmla="*/ -468 h 80427"/>
                <a:gd name="connsiteX1" fmla="*/ -4106 w 1093584"/>
                <a:gd name="connsiteY1" fmla="*/ 39752 h 80427"/>
                <a:gd name="connsiteX2" fmla="*/ 542692 w 1093584"/>
                <a:gd name="connsiteY2" fmla="*/ 79960 h 80427"/>
                <a:gd name="connsiteX3" fmla="*/ 1089478 w 1093584"/>
                <a:gd name="connsiteY3" fmla="*/ 39752 h 80427"/>
                <a:gd name="connsiteX4" fmla="*/ 542692 w 1093584"/>
                <a:gd name="connsiteY4" fmla="*/ -468 h 8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84" h="80427">
                  <a:moveTo>
                    <a:pt x="542692" y="-468"/>
                  </a:moveTo>
                  <a:cubicBezTo>
                    <a:pt x="240699" y="-468"/>
                    <a:pt x="-4106" y="17541"/>
                    <a:pt x="-4106" y="39752"/>
                  </a:cubicBezTo>
                  <a:cubicBezTo>
                    <a:pt x="-4106" y="61952"/>
                    <a:pt x="240699" y="79960"/>
                    <a:pt x="542692" y="79960"/>
                  </a:cubicBezTo>
                  <a:cubicBezTo>
                    <a:pt x="844673" y="79960"/>
                    <a:pt x="1089478" y="61952"/>
                    <a:pt x="1089478" y="39752"/>
                  </a:cubicBezTo>
                  <a:cubicBezTo>
                    <a:pt x="1089478" y="17541"/>
                    <a:pt x="844673" y="-468"/>
                    <a:pt x="542692" y="-468"/>
                  </a:cubicBezTo>
                </a:path>
              </a:pathLst>
            </a:custGeom>
            <a:solidFill>
              <a:srgbClr val="70B7AB"/>
            </a:solidFill>
            <a:ln w="1270" cap="flat">
              <a:noFill/>
              <a:prstDash val="solid"/>
              <a:miter/>
            </a:ln>
          </p:spPr>
          <p:txBody>
            <a:bodyPr rtlCol="0" anchor="ctr"/>
            <a:lstStyle/>
            <a:p>
              <a:endParaRPr lang="en-IN"/>
            </a:p>
          </p:txBody>
        </p:sp>
        <p:sp>
          <p:nvSpPr>
            <p:cNvPr id="8" name="Graphic 376">
              <a:extLst>
                <a:ext uri="{FF2B5EF4-FFF2-40B4-BE49-F238E27FC236}">
                  <a16:creationId xmlns:a16="http://schemas.microsoft.com/office/drawing/2014/main" id="{41B4E177-7282-443A-9358-4E060E628266}"/>
                </a:ext>
              </a:extLst>
            </p:cNvPr>
            <p:cNvSpPr/>
            <p:nvPr/>
          </p:nvSpPr>
          <p:spPr>
            <a:xfrm flipV="1">
              <a:off x="7363367" y="3673921"/>
              <a:ext cx="35293" cy="1670528"/>
            </a:xfrm>
            <a:custGeom>
              <a:avLst/>
              <a:gdLst>
                <a:gd name="connsiteX0" fmla="*/ 31166 w 35293"/>
                <a:gd name="connsiteY0" fmla="*/ -1201 h 1670521"/>
                <a:gd name="connsiteX1" fmla="*/ -4127 w 35293"/>
                <a:gd name="connsiteY1" fmla="*/ -1201 h 1670521"/>
                <a:gd name="connsiteX2" fmla="*/ -4127 w 35293"/>
                <a:gd name="connsiteY2" fmla="*/ 1669320 h 1670521"/>
                <a:gd name="connsiteX3" fmla="*/ 31166 w 35293"/>
                <a:gd name="connsiteY3" fmla="*/ 1669320 h 1670521"/>
                <a:gd name="connsiteX4" fmla="*/ 31166 w 35293"/>
                <a:gd name="connsiteY4" fmla="*/ -1201 h 1670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 h="1670521">
                  <a:moveTo>
                    <a:pt x="31166" y="-1201"/>
                  </a:moveTo>
                  <a:lnTo>
                    <a:pt x="-4127" y="-1201"/>
                  </a:lnTo>
                  <a:lnTo>
                    <a:pt x="-4127" y="1669320"/>
                  </a:lnTo>
                  <a:lnTo>
                    <a:pt x="31166" y="1669320"/>
                  </a:lnTo>
                  <a:lnTo>
                    <a:pt x="31166" y="-1201"/>
                  </a:lnTo>
                </a:path>
              </a:pathLst>
            </a:custGeom>
            <a:solidFill>
              <a:srgbClr val="404952"/>
            </a:solidFill>
            <a:ln w="1270" cap="flat">
              <a:noFill/>
              <a:prstDash val="solid"/>
              <a:miter/>
            </a:ln>
          </p:spPr>
          <p:txBody>
            <a:bodyPr rtlCol="0" anchor="ctr"/>
            <a:lstStyle/>
            <a:p>
              <a:endParaRPr lang="en-IN"/>
            </a:p>
          </p:txBody>
        </p:sp>
        <p:sp>
          <p:nvSpPr>
            <p:cNvPr id="9" name="Graphic 376">
              <a:extLst>
                <a:ext uri="{FF2B5EF4-FFF2-40B4-BE49-F238E27FC236}">
                  <a16:creationId xmlns:a16="http://schemas.microsoft.com/office/drawing/2014/main" id="{94CC1DE3-D96D-4627-A1EF-5308E97674E4}"/>
                </a:ext>
              </a:extLst>
            </p:cNvPr>
            <p:cNvSpPr/>
            <p:nvPr/>
          </p:nvSpPr>
          <p:spPr>
            <a:xfrm flipV="1">
              <a:off x="7363367" y="3673921"/>
              <a:ext cx="35293" cy="987124"/>
            </a:xfrm>
            <a:custGeom>
              <a:avLst/>
              <a:gdLst>
                <a:gd name="connsiteX0" fmla="*/ 31166 w 35293"/>
                <a:gd name="connsiteY0" fmla="*/ -1506 h 987120"/>
                <a:gd name="connsiteX1" fmla="*/ -4127 w 35293"/>
                <a:gd name="connsiteY1" fmla="*/ -1506 h 987120"/>
                <a:gd name="connsiteX2" fmla="*/ -4127 w 35293"/>
                <a:gd name="connsiteY2" fmla="*/ 985614 h 987120"/>
                <a:gd name="connsiteX3" fmla="*/ 31166 w 35293"/>
                <a:gd name="connsiteY3" fmla="*/ 985614 h 987120"/>
                <a:gd name="connsiteX4" fmla="*/ 31166 w 35293"/>
                <a:gd name="connsiteY4" fmla="*/ -1506 h 98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3" h="987120">
                  <a:moveTo>
                    <a:pt x="31166" y="-1506"/>
                  </a:moveTo>
                  <a:lnTo>
                    <a:pt x="-4127" y="-1506"/>
                  </a:lnTo>
                  <a:lnTo>
                    <a:pt x="-4127" y="985614"/>
                  </a:lnTo>
                  <a:lnTo>
                    <a:pt x="31166" y="985614"/>
                  </a:lnTo>
                  <a:lnTo>
                    <a:pt x="31166" y="-1506"/>
                  </a:lnTo>
                </a:path>
              </a:pathLst>
            </a:custGeom>
            <a:solidFill>
              <a:srgbClr val="141619"/>
            </a:solidFill>
            <a:ln w="1270" cap="flat">
              <a:noFill/>
              <a:prstDash val="solid"/>
              <a:miter/>
            </a:ln>
          </p:spPr>
          <p:txBody>
            <a:bodyPr rtlCol="0" anchor="ctr"/>
            <a:lstStyle/>
            <a:p>
              <a:endParaRPr lang="en-IN"/>
            </a:p>
          </p:txBody>
        </p:sp>
        <p:sp>
          <p:nvSpPr>
            <p:cNvPr id="10" name="Graphic 376">
              <a:extLst>
                <a:ext uri="{FF2B5EF4-FFF2-40B4-BE49-F238E27FC236}">
                  <a16:creationId xmlns:a16="http://schemas.microsoft.com/office/drawing/2014/main" id="{297C34FB-FD2A-4343-9992-3B455CF6D39D}"/>
                </a:ext>
              </a:extLst>
            </p:cNvPr>
            <p:cNvSpPr/>
            <p:nvPr/>
          </p:nvSpPr>
          <p:spPr>
            <a:xfrm flipV="1">
              <a:off x="7368980" y="4930173"/>
              <a:ext cx="339496" cy="405713"/>
            </a:xfrm>
            <a:custGeom>
              <a:avLst/>
              <a:gdLst>
                <a:gd name="connsiteX0" fmla="*/ 335262 w 339496"/>
                <a:gd name="connsiteY0" fmla="*/ 18404 h 405712"/>
                <a:gd name="connsiteX1" fmla="*/ 316669 w 339496"/>
                <a:gd name="connsiteY1" fmla="*/ -645 h 405712"/>
                <a:gd name="connsiteX2" fmla="*/ -4235 w 339496"/>
                <a:gd name="connsiteY2" fmla="*/ 386018 h 405712"/>
                <a:gd name="connsiteX3" fmla="*/ 14358 w 339496"/>
                <a:gd name="connsiteY3" fmla="*/ 405068 h 405712"/>
                <a:gd name="connsiteX4" fmla="*/ 335262 w 339496"/>
                <a:gd name="connsiteY4" fmla="*/ 18404 h 405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96" h="405712">
                  <a:moveTo>
                    <a:pt x="335262" y="18404"/>
                  </a:moveTo>
                  <a:lnTo>
                    <a:pt x="316669" y="-645"/>
                  </a:lnTo>
                  <a:lnTo>
                    <a:pt x="-4235" y="386018"/>
                  </a:lnTo>
                  <a:lnTo>
                    <a:pt x="14358" y="405068"/>
                  </a:lnTo>
                  <a:lnTo>
                    <a:pt x="335262" y="18404"/>
                  </a:lnTo>
                </a:path>
              </a:pathLst>
            </a:custGeom>
            <a:solidFill>
              <a:srgbClr val="404952"/>
            </a:solidFill>
            <a:ln w="1270" cap="flat">
              <a:noFill/>
              <a:prstDash val="solid"/>
              <a:miter/>
            </a:ln>
          </p:spPr>
          <p:txBody>
            <a:bodyPr rtlCol="0" anchor="ctr"/>
            <a:lstStyle/>
            <a:p>
              <a:endParaRPr lang="en-IN"/>
            </a:p>
          </p:txBody>
        </p:sp>
        <p:sp>
          <p:nvSpPr>
            <p:cNvPr id="11" name="Graphic 376">
              <a:extLst>
                <a:ext uri="{FF2B5EF4-FFF2-40B4-BE49-F238E27FC236}">
                  <a16:creationId xmlns:a16="http://schemas.microsoft.com/office/drawing/2014/main" id="{4E4D3883-5E79-4212-BBEF-E8DE65339780}"/>
                </a:ext>
              </a:extLst>
            </p:cNvPr>
            <p:cNvSpPr/>
            <p:nvPr/>
          </p:nvSpPr>
          <p:spPr>
            <a:xfrm flipV="1">
              <a:off x="7053538" y="4930174"/>
              <a:ext cx="339507" cy="405713"/>
            </a:xfrm>
            <a:custGeom>
              <a:avLst/>
              <a:gdLst>
                <a:gd name="connsiteX0" fmla="*/ -4019 w 339508"/>
                <a:gd name="connsiteY0" fmla="*/ 18404 h 405712"/>
                <a:gd name="connsiteX1" fmla="*/ 14586 w 339508"/>
                <a:gd name="connsiteY1" fmla="*/ -645 h 405712"/>
                <a:gd name="connsiteX2" fmla="*/ 335489 w 339508"/>
                <a:gd name="connsiteY2" fmla="*/ 386018 h 405712"/>
                <a:gd name="connsiteX3" fmla="*/ 316897 w 339508"/>
                <a:gd name="connsiteY3" fmla="*/ 405068 h 405712"/>
                <a:gd name="connsiteX4" fmla="*/ -4019 w 339508"/>
                <a:gd name="connsiteY4" fmla="*/ 18404 h 405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508" h="405712">
                  <a:moveTo>
                    <a:pt x="-4019" y="18404"/>
                  </a:moveTo>
                  <a:lnTo>
                    <a:pt x="14586" y="-645"/>
                  </a:lnTo>
                  <a:lnTo>
                    <a:pt x="335489" y="386018"/>
                  </a:lnTo>
                  <a:lnTo>
                    <a:pt x="316897" y="405068"/>
                  </a:lnTo>
                  <a:lnTo>
                    <a:pt x="-4019" y="18404"/>
                  </a:lnTo>
                </a:path>
              </a:pathLst>
            </a:custGeom>
            <a:solidFill>
              <a:srgbClr val="404952"/>
            </a:solidFill>
            <a:ln w="1270" cap="flat">
              <a:noFill/>
              <a:prstDash val="solid"/>
              <a:miter/>
            </a:ln>
          </p:spPr>
          <p:txBody>
            <a:bodyPr rtlCol="0" anchor="ctr"/>
            <a:lstStyle/>
            <a:p>
              <a:endParaRPr lang="en-IN"/>
            </a:p>
          </p:txBody>
        </p:sp>
        <p:sp>
          <p:nvSpPr>
            <p:cNvPr id="12" name="Graphic 376">
              <a:extLst>
                <a:ext uri="{FF2B5EF4-FFF2-40B4-BE49-F238E27FC236}">
                  <a16:creationId xmlns:a16="http://schemas.microsoft.com/office/drawing/2014/main" id="{FD555F3C-D58D-4898-A978-22AB9341BE24}"/>
                </a:ext>
              </a:extLst>
            </p:cNvPr>
            <p:cNvSpPr/>
            <p:nvPr/>
          </p:nvSpPr>
          <p:spPr>
            <a:xfrm flipV="1">
              <a:off x="7317913" y="4894690"/>
              <a:ext cx="126187" cy="58394"/>
            </a:xfrm>
            <a:custGeom>
              <a:avLst/>
              <a:gdLst>
                <a:gd name="connsiteX0" fmla="*/ 122060 w 126187"/>
                <a:gd name="connsiteY0" fmla="*/ -831 h 58394"/>
                <a:gd name="connsiteX1" fmla="*/ -4127 w 126187"/>
                <a:gd name="connsiteY1" fmla="*/ -831 h 58394"/>
                <a:gd name="connsiteX2" fmla="*/ -4127 w 126187"/>
                <a:gd name="connsiteY2" fmla="*/ 57563 h 58394"/>
                <a:gd name="connsiteX3" fmla="*/ 122060 w 126187"/>
                <a:gd name="connsiteY3" fmla="*/ 57563 h 58394"/>
                <a:gd name="connsiteX4" fmla="*/ 122060 w 126187"/>
                <a:gd name="connsiteY4" fmla="*/ -831 h 58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87" h="58394">
                  <a:moveTo>
                    <a:pt x="122060" y="-831"/>
                  </a:moveTo>
                  <a:lnTo>
                    <a:pt x="-4127" y="-831"/>
                  </a:lnTo>
                  <a:lnTo>
                    <a:pt x="-4127" y="57563"/>
                  </a:lnTo>
                  <a:lnTo>
                    <a:pt x="122060" y="57563"/>
                  </a:lnTo>
                  <a:lnTo>
                    <a:pt x="122060" y="-831"/>
                  </a:lnTo>
                </a:path>
              </a:pathLst>
            </a:custGeom>
            <a:solidFill>
              <a:srgbClr val="404952"/>
            </a:solidFill>
            <a:ln w="1270" cap="flat">
              <a:noFill/>
              <a:prstDash val="solid"/>
              <a:miter/>
            </a:ln>
          </p:spPr>
          <p:txBody>
            <a:bodyPr rtlCol="0" anchor="ctr"/>
            <a:lstStyle/>
            <a:p>
              <a:endParaRPr lang="en-IN"/>
            </a:p>
          </p:txBody>
        </p:sp>
        <p:sp>
          <p:nvSpPr>
            <p:cNvPr id="13" name="Graphic 376">
              <a:extLst>
                <a:ext uri="{FF2B5EF4-FFF2-40B4-BE49-F238E27FC236}">
                  <a16:creationId xmlns:a16="http://schemas.microsoft.com/office/drawing/2014/main" id="{841C466F-8033-4C27-B833-58A62445666D}"/>
                </a:ext>
              </a:extLst>
            </p:cNvPr>
            <p:cNvSpPr/>
            <p:nvPr/>
          </p:nvSpPr>
          <p:spPr>
            <a:xfrm flipV="1">
              <a:off x="6502967" y="3425560"/>
              <a:ext cx="1756180" cy="1161280"/>
            </a:xfrm>
            <a:custGeom>
              <a:avLst/>
              <a:gdLst>
                <a:gd name="connsiteX0" fmla="*/ 28119 w 1756181"/>
                <a:gd name="connsiteY0" fmla="*/ 34164 h 1161275"/>
                <a:gd name="connsiteX1" fmla="*/ 1719797 w 1756181"/>
                <a:gd name="connsiteY1" fmla="*/ 34164 h 1161275"/>
                <a:gd name="connsiteX2" fmla="*/ 1719797 w 1756181"/>
                <a:gd name="connsiteY2" fmla="*/ 1123824 h 1161275"/>
                <a:gd name="connsiteX3" fmla="*/ 28119 w 1756181"/>
                <a:gd name="connsiteY3" fmla="*/ 1123824 h 1161275"/>
                <a:gd name="connsiteX4" fmla="*/ 1752055 w 1756181"/>
                <a:gd name="connsiteY4" fmla="*/ -1650 h 1161275"/>
                <a:gd name="connsiteX5" fmla="*/ 23331 w 1756181"/>
                <a:gd name="connsiteY5" fmla="*/ -1650 h 1161275"/>
                <a:gd name="connsiteX6" fmla="*/ -4127 w 1756181"/>
                <a:gd name="connsiteY6" fmla="*/ 29274 h 1161275"/>
                <a:gd name="connsiteX7" fmla="*/ -4127 w 1756181"/>
                <a:gd name="connsiteY7" fmla="*/ 1159625 h 1161275"/>
                <a:gd name="connsiteX8" fmla="*/ 1752055 w 1756181"/>
                <a:gd name="connsiteY8" fmla="*/ 1159625 h 1161275"/>
                <a:gd name="connsiteX9" fmla="*/ 1752055 w 1756181"/>
                <a:gd name="connsiteY9" fmla="*/ -1650 h 116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6181" h="1161275">
                  <a:moveTo>
                    <a:pt x="28119" y="34164"/>
                  </a:moveTo>
                  <a:lnTo>
                    <a:pt x="1719797" y="34164"/>
                  </a:lnTo>
                  <a:lnTo>
                    <a:pt x="1719797" y="1123824"/>
                  </a:lnTo>
                  <a:lnTo>
                    <a:pt x="28119" y="1123824"/>
                  </a:lnTo>
                  <a:close/>
                  <a:moveTo>
                    <a:pt x="1752055" y="-1650"/>
                  </a:moveTo>
                  <a:lnTo>
                    <a:pt x="23331" y="-1650"/>
                  </a:lnTo>
                  <a:lnTo>
                    <a:pt x="-4127" y="29274"/>
                  </a:lnTo>
                  <a:lnTo>
                    <a:pt x="-4127" y="1159625"/>
                  </a:lnTo>
                  <a:lnTo>
                    <a:pt x="1752055" y="1159625"/>
                  </a:lnTo>
                  <a:lnTo>
                    <a:pt x="1752055" y="-1650"/>
                  </a:lnTo>
                </a:path>
              </a:pathLst>
            </a:custGeom>
            <a:solidFill>
              <a:srgbClr val="747779"/>
            </a:solidFill>
            <a:ln w="1270" cap="flat">
              <a:noFill/>
              <a:prstDash val="solid"/>
              <a:miter/>
            </a:ln>
          </p:spPr>
          <p:txBody>
            <a:bodyPr rtlCol="0" anchor="ctr"/>
            <a:lstStyle/>
            <a:p>
              <a:endParaRPr lang="en-IN"/>
            </a:p>
          </p:txBody>
        </p:sp>
        <p:sp>
          <p:nvSpPr>
            <p:cNvPr id="14" name="Graphic 376">
              <a:extLst>
                <a:ext uri="{FF2B5EF4-FFF2-40B4-BE49-F238E27FC236}">
                  <a16:creationId xmlns:a16="http://schemas.microsoft.com/office/drawing/2014/main" id="{3D85D570-1934-42FC-971C-00B7D1656EF9}"/>
                </a:ext>
              </a:extLst>
            </p:cNvPr>
            <p:cNvSpPr/>
            <p:nvPr/>
          </p:nvSpPr>
          <p:spPr>
            <a:xfrm flipV="1">
              <a:off x="6518652" y="3443201"/>
              <a:ext cx="1695461" cy="1095175"/>
            </a:xfrm>
            <a:custGeom>
              <a:avLst/>
              <a:gdLst>
                <a:gd name="connsiteX0" fmla="*/ 1691346 w 1695462"/>
                <a:gd name="connsiteY0" fmla="*/ -1664 h 1095171"/>
                <a:gd name="connsiteX1" fmla="*/ -4117 w 1695462"/>
                <a:gd name="connsiteY1" fmla="*/ -1664 h 1095171"/>
                <a:gd name="connsiteX2" fmla="*/ -4117 w 1695462"/>
                <a:gd name="connsiteY2" fmla="*/ 1093508 h 1095171"/>
                <a:gd name="connsiteX3" fmla="*/ 1691346 w 1695462"/>
                <a:gd name="connsiteY3" fmla="*/ 1093508 h 1095171"/>
                <a:gd name="connsiteX4" fmla="*/ 1691346 w 1695462"/>
                <a:gd name="connsiteY4" fmla="*/ -1664 h 1095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5462" h="1095171">
                  <a:moveTo>
                    <a:pt x="1691346" y="-1664"/>
                  </a:moveTo>
                  <a:lnTo>
                    <a:pt x="-4117" y="-1664"/>
                  </a:lnTo>
                  <a:lnTo>
                    <a:pt x="-4117" y="1093508"/>
                  </a:lnTo>
                  <a:lnTo>
                    <a:pt x="1691346" y="1093508"/>
                  </a:lnTo>
                  <a:lnTo>
                    <a:pt x="1691346" y="-1664"/>
                  </a:lnTo>
                </a:path>
              </a:pathLst>
            </a:custGeom>
            <a:solidFill>
              <a:srgbClr val="FEFEED"/>
            </a:solidFill>
            <a:ln w="1270" cap="flat">
              <a:noFill/>
              <a:prstDash val="solid"/>
              <a:miter/>
            </a:ln>
          </p:spPr>
          <p:txBody>
            <a:bodyPr rtlCol="0" anchor="ctr"/>
            <a:lstStyle/>
            <a:p>
              <a:endParaRPr lang="en-IN" dirty="0"/>
            </a:p>
          </p:txBody>
        </p:sp>
        <p:sp>
          <p:nvSpPr>
            <p:cNvPr id="15" name="Graphic 376">
              <a:extLst>
                <a:ext uri="{FF2B5EF4-FFF2-40B4-BE49-F238E27FC236}">
                  <a16:creationId xmlns:a16="http://schemas.microsoft.com/office/drawing/2014/main" id="{F0884140-B0EC-477D-B4A6-3083D8D0AB5E}"/>
                </a:ext>
              </a:extLst>
            </p:cNvPr>
            <p:cNvSpPr/>
            <p:nvPr/>
          </p:nvSpPr>
          <p:spPr>
            <a:xfrm flipV="1">
              <a:off x="6502879" y="3425674"/>
              <a:ext cx="1726996" cy="1130228"/>
            </a:xfrm>
            <a:custGeom>
              <a:avLst/>
              <a:gdLst>
                <a:gd name="connsiteX0" fmla="*/ 27417 w 1726997"/>
                <a:gd name="connsiteY0" fmla="*/ 33375 h 1130223"/>
                <a:gd name="connsiteX1" fmla="*/ 1691346 w 1726997"/>
                <a:gd name="connsiteY1" fmla="*/ 33375 h 1130223"/>
                <a:gd name="connsiteX2" fmla="*/ 1691346 w 1726997"/>
                <a:gd name="connsiteY2" fmla="*/ 1093521 h 1130223"/>
                <a:gd name="connsiteX3" fmla="*/ 27417 w 1726997"/>
                <a:gd name="connsiteY3" fmla="*/ 1093521 h 1130223"/>
                <a:gd name="connsiteX4" fmla="*/ 1722880 w 1726997"/>
                <a:gd name="connsiteY4" fmla="*/ -1664 h 1130223"/>
                <a:gd name="connsiteX5" fmla="*/ -4117 w 1726997"/>
                <a:gd name="connsiteY5" fmla="*/ -1664 h 1130223"/>
                <a:gd name="connsiteX6" fmla="*/ -4117 w 1726997"/>
                <a:gd name="connsiteY6" fmla="*/ 1128560 h 1130223"/>
                <a:gd name="connsiteX7" fmla="*/ 1722880 w 1726997"/>
                <a:gd name="connsiteY7" fmla="*/ 1128560 h 1130223"/>
                <a:gd name="connsiteX8" fmla="*/ 1722880 w 1726997"/>
                <a:gd name="connsiteY8" fmla="*/ -1664 h 1130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6997" h="1130223">
                  <a:moveTo>
                    <a:pt x="27417" y="33375"/>
                  </a:moveTo>
                  <a:lnTo>
                    <a:pt x="1691346" y="33375"/>
                  </a:lnTo>
                  <a:lnTo>
                    <a:pt x="1691346" y="1093521"/>
                  </a:lnTo>
                  <a:lnTo>
                    <a:pt x="27417" y="1093521"/>
                  </a:lnTo>
                  <a:close/>
                  <a:moveTo>
                    <a:pt x="1722880" y="-1664"/>
                  </a:moveTo>
                  <a:lnTo>
                    <a:pt x="-4117" y="-1664"/>
                  </a:lnTo>
                  <a:lnTo>
                    <a:pt x="-4117" y="1128560"/>
                  </a:lnTo>
                  <a:lnTo>
                    <a:pt x="1722880" y="1128560"/>
                  </a:lnTo>
                  <a:lnTo>
                    <a:pt x="1722880" y="-1664"/>
                  </a:lnTo>
                </a:path>
              </a:pathLst>
            </a:custGeom>
            <a:solidFill>
              <a:srgbClr val="929590"/>
            </a:solidFill>
            <a:ln w="1270" cap="flat">
              <a:noFill/>
              <a:prstDash val="solid"/>
              <a:miter/>
            </a:ln>
          </p:spPr>
          <p:txBody>
            <a:bodyPr rtlCol="0" anchor="ctr"/>
            <a:lstStyle/>
            <a:p>
              <a:endParaRPr lang="en-IN"/>
            </a:p>
          </p:txBody>
        </p:sp>
        <p:sp>
          <p:nvSpPr>
            <p:cNvPr id="16" name="Graphic 376">
              <a:extLst>
                <a:ext uri="{FF2B5EF4-FFF2-40B4-BE49-F238E27FC236}">
                  <a16:creationId xmlns:a16="http://schemas.microsoft.com/office/drawing/2014/main" id="{0C17ED64-0B65-4100-83B1-96375F73B271}"/>
                </a:ext>
              </a:extLst>
            </p:cNvPr>
            <p:cNvSpPr/>
            <p:nvPr/>
          </p:nvSpPr>
          <p:spPr>
            <a:xfrm flipV="1">
              <a:off x="6531784" y="3451951"/>
              <a:ext cx="1669185" cy="1068797"/>
            </a:xfrm>
            <a:custGeom>
              <a:avLst/>
              <a:gdLst>
                <a:gd name="connsiteX0" fmla="*/ 10602 w 1669186"/>
                <a:gd name="connsiteY0" fmla="*/ 25281 h 1068793"/>
                <a:gd name="connsiteX1" fmla="*/ 10602 w 1669186"/>
                <a:gd name="connsiteY1" fmla="*/ 1051315 h 1068793"/>
                <a:gd name="connsiteX2" fmla="*/ 1665070 w 1669186"/>
                <a:gd name="connsiteY2" fmla="*/ 1051315 h 1068793"/>
                <a:gd name="connsiteX3" fmla="*/ 1665070 w 1669186"/>
                <a:gd name="connsiteY3" fmla="*/ 1067126 h 1068793"/>
                <a:gd name="connsiteX4" fmla="*/ -4117 w 1669186"/>
                <a:gd name="connsiteY4" fmla="*/ 1067126 h 1068793"/>
                <a:gd name="connsiteX5" fmla="*/ -4117 w 1669186"/>
                <a:gd name="connsiteY5" fmla="*/ -1668 h 1068793"/>
                <a:gd name="connsiteX6" fmla="*/ 10602 w 1669186"/>
                <a:gd name="connsiteY6" fmla="*/ -1668 h 1068793"/>
                <a:gd name="connsiteX7" fmla="*/ 10602 w 1669186"/>
                <a:gd name="connsiteY7" fmla="*/ 25281 h 106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69186" h="1068793">
                  <a:moveTo>
                    <a:pt x="10602" y="25281"/>
                  </a:moveTo>
                  <a:lnTo>
                    <a:pt x="10602" y="1051315"/>
                  </a:lnTo>
                  <a:lnTo>
                    <a:pt x="1665070" y="1051315"/>
                  </a:lnTo>
                  <a:lnTo>
                    <a:pt x="1665070" y="1067126"/>
                  </a:lnTo>
                  <a:lnTo>
                    <a:pt x="-4117" y="1067126"/>
                  </a:lnTo>
                  <a:lnTo>
                    <a:pt x="-4117" y="-1668"/>
                  </a:lnTo>
                  <a:lnTo>
                    <a:pt x="10602" y="-1668"/>
                  </a:lnTo>
                  <a:lnTo>
                    <a:pt x="10602" y="25281"/>
                  </a:lnTo>
                </a:path>
              </a:pathLst>
            </a:custGeom>
            <a:solidFill>
              <a:srgbClr val="747779"/>
            </a:solidFill>
            <a:ln w="1270" cap="flat">
              <a:noFill/>
              <a:prstDash val="solid"/>
              <a:miter/>
            </a:ln>
          </p:spPr>
          <p:txBody>
            <a:bodyPr rtlCol="0" anchor="ctr"/>
            <a:lstStyle/>
            <a:p>
              <a:endParaRPr lang="en-IN"/>
            </a:p>
          </p:txBody>
        </p:sp>
        <p:sp>
          <p:nvSpPr>
            <p:cNvPr id="17" name="Graphic 376">
              <a:extLst>
                <a:ext uri="{FF2B5EF4-FFF2-40B4-BE49-F238E27FC236}">
                  <a16:creationId xmlns:a16="http://schemas.microsoft.com/office/drawing/2014/main" id="{BBAA8855-8AC5-4AE0-963A-534A9DF5316F}"/>
                </a:ext>
              </a:extLst>
            </p:cNvPr>
            <p:cNvSpPr/>
            <p:nvPr/>
          </p:nvSpPr>
          <p:spPr>
            <a:xfrm flipV="1">
              <a:off x="6531784" y="3451951"/>
              <a:ext cx="1669185" cy="15811"/>
            </a:xfrm>
            <a:custGeom>
              <a:avLst/>
              <a:gdLst>
                <a:gd name="connsiteX0" fmla="*/ 10602 w 1669186"/>
                <a:gd name="connsiteY0" fmla="*/ -2138 h 15811"/>
                <a:gd name="connsiteX1" fmla="*/ 1665070 w 1669186"/>
                <a:gd name="connsiteY1" fmla="*/ -2138 h 15811"/>
                <a:gd name="connsiteX2" fmla="*/ 1665070 w 1669186"/>
                <a:gd name="connsiteY2" fmla="*/ 13674 h 15811"/>
                <a:gd name="connsiteX3" fmla="*/ -4117 w 1669186"/>
                <a:gd name="connsiteY3" fmla="*/ 13674 h 15811"/>
                <a:gd name="connsiteX4" fmla="*/ 10602 w 1669186"/>
                <a:gd name="connsiteY4" fmla="*/ -2138 h 158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9186" h="15811">
                  <a:moveTo>
                    <a:pt x="10602" y="-2138"/>
                  </a:moveTo>
                  <a:lnTo>
                    <a:pt x="1665070" y="-2138"/>
                  </a:lnTo>
                  <a:lnTo>
                    <a:pt x="1665070" y="13674"/>
                  </a:lnTo>
                  <a:lnTo>
                    <a:pt x="-4117" y="13674"/>
                  </a:lnTo>
                  <a:lnTo>
                    <a:pt x="10602" y="-2138"/>
                  </a:lnTo>
                </a:path>
              </a:pathLst>
            </a:custGeom>
            <a:solidFill>
              <a:srgbClr val="585C5E"/>
            </a:solidFill>
            <a:ln w="1270" cap="flat">
              <a:noFill/>
              <a:prstDash val="solid"/>
              <a:miter/>
            </a:ln>
          </p:spPr>
          <p:txBody>
            <a:bodyPr rtlCol="0" anchor="ctr"/>
            <a:lstStyle/>
            <a:p>
              <a:endParaRPr lang="en-IN"/>
            </a:p>
          </p:txBody>
        </p:sp>
        <p:sp>
          <p:nvSpPr>
            <p:cNvPr id="18" name="Graphic 376">
              <a:extLst>
                <a:ext uri="{FF2B5EF4-FFF2-40B4-BE49-F238E27FC236}">
                  <a16:creationId xmlns:a16="http://schemas.microsoft.com/office/drawing/2014/main" id="{50A4E01D-C027-4D92-B7B5-D452A1AC0C8A}"/>
                </a:ext>
              </a:extLst>
            </p:cNvPr>
            <p:cNvSpPr/>
            <p:nvPr/>
          </p:nvSpPr>
          <p:spPr>
            <a:xfrm flipV="1">
              <a:off x="6502967" y="4551521"/>
              <a:ext cx="1756180" cy="35319"/>
            </a:xfrm>
            <a:custGeom>
              <a:avLst/>
              <a:gdLst>
                <a:gd name="connsiteX0" fmla="*/ -4127 w 1756181"/>
                <a:gd name="connsiteY0" fmla="*/ 34171 h 35318"/>
                <a:gd name="connsiteX1" fmla="*/ -4127 w 1756181"/>
                <a:gd name="connsiteY1" fmla="*/ 29777 h 35318"/>
                <a:gd name="connsiteX2" fmla="*/ 23331 w 1756181"/>
                <a:gd name="connsiteY2" fmla="*/ -1148 h 35318"/>
                <a:gd name="connsiteX3" fmla="*/ 1752055 w 1756181"/>
                <a:gd name="connsiteY3" fmla="*/ -1148 h 35318"/>
                <a:gd name="connsiteX4" fmla="*/ 1722641 w 1756181"/>
                <a:gd name="connsiteY4" fmla="*/ 34171 h 35318"/>
                <a:gd name="connsiteX5" fmla="*/ -4127 w 1756181"/>
                <a:gd name="connsiteY5" fmla="*/ 34171 h 35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56181" h="35318">
                  <a:moveTo>
                    <a:pt x="-4127" y="34171"/>
                  </a:moveTo>
                  <a:lnTo>
                    <a:pt x="-4127" y="29777"/>
                  </a:lnTo>
                  <a:lnTo>
                    <a:pt x="23331" y="-1148"/>
                  </a:lnTo>
                  <a:lnTo>
                    <a:pt x="1752055" y="-1148"/>
                  </a:lnTo>
                  <a:lnTo>
                    <a:pt x="1722641" y="34171"/>
                  </a:lnTo>
                  <a:lnTo>
                    <a:pt x="-4127" y="34171"/>
                  </a:lnTo>
                </a:path>
              </a:pathLst>
            </a:custGeom>
            <a:solidFill>
              <a:srgbClr val="585C5E"/>
            </a:solidFill>
            <a:ln w="1270" cap="flat">
              <a:noFill/>
              <a:prstDash val="solid"/>
              <a:miter/>
            </a:ln>
          </p:spPr>
          <p:txBody>
            <a:bodyPr rtlCol="0" anchor="ctr"/>
            <a:lstStyle/>
            <a:p>
              <a:endParaRPr lang="en-IN"/>
            </a:p>
          </p:txBody>
        </p:sp>
        <p:sp>
          <p:nvSpPr>
            <p:cNvPr id="19" name="Graphic 376">
              <a:extLst>
                <a:ext uri="{FF2B5EF4-FFF2-40B4-BE49-F238E27FC236}">
                  <a16:creationId xmlns:a16="http://schemas.microsoft.com/office/drawing/2014/main" id="{A03120CF-4919-44C6-B4BA-16260BFFFA2B}"/>
                </a:ext>
              </a:extLst>
            </p:cNvPr>
            <p:cNvSpPr/>
            <p:nvPr/>
          </p:nvSpPr>
          <p:spPr>
            <a:xfrm flipV="1">
              <a:off x="6751176" y="3629954"/>
              <a:ext cx="1270608" cy="565127"/>
            </a:xfrm>
            <a:custGeom>
              <a:avLst/>
              <a:gdLst>
                <a:gd name="connsiteX0" fmla="*/ -4131 w 1270609"/>
                <a:gd name="connsiteY0" fmla="*/ 81248 h 565124"/>
                <a:gd name="connsiteX1" fmla="*/ 224609 w 1270609"/>
                <a:gd name="connsiteY1" fmla="*/ -1734 h 565124"/>
                <a:gd name="connsiteX2" fmla="*/ 417179 w 1270609"/>
                <a:gd name="connsiteY2" fmla="*/ 273348 h 565124"/>
                <a:gd name="connsiteX3" fmla="*/ 659114 w 1270609"/>
                <a:gd name="connsiteY3" fmla="*/ 217544 h 565124"/>
                <a:gd name="connsiteX4" fmla="*/ 868981 w 1270609"/>
                <a:gd name="connsiteY4" fmla="*/ 435515 h 565124"/>
                <a:gd name="connsiteX5" fmla="*/ 1112453 w 1270609"/>
                <a:gd name="connsiteY5" fmla="*/ 318128 h 565124"/>
                <a:gd name="connsiteX6" fmla="*/ 1266479 w 1270609"/>
                <a:gd name="connsiteY6" fmla="*/ 556647 h 565124"/>
                <a:gd name="connsiteX7" fmla="*/ 1256039 w 1270609"/>
                <a:gd name="connsiteY7" fmla="*/ 563391 h 565124"/>
                <a:gd name="connsiteX8" fmla="*/ 1107970 w 1270609"/>
                <a:gd name="connsiteY8" fmla="*/ 334080 h 565124"/>
                <a:gd name="connsiteX9" fmla="*/ 866264 w 1270609"/>
                <a:gd name="connsiteY9" fmla="*/ 450615 h 565124"/>
                <a:gd name="connsiteX10" fmla="*/ 655050 w 1270609"/>
                <a:gd name="connsiteY10" fmla="*/ 231235 h 565124"/>
                <a:gd name="connsiteX11" fmla="*/ 411807 w 1270609"/>
                <a:gd name="connsiteY11" fmla="*/ 287331 h 565124"/>
                <a:gd name="connsiteX12" fmla="*/ 219897 w 1270609"/>
                <a:gd name="connsiteY12" fmla="*/ 13189 h 565124"/>
                <a:gd name="connsiteX13" fmla="*/ 99 w 1270609"/>
                <a:gd name="connsiteY13" fmla="*/ 92919 h 565124"/>
                <a:gd name="connsiteX14" fmla="*/ -4131 w 1270609"/>
                <a:gd name="connsiteY14" fmla="*/ 81248 h 56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70609" h="565124">
                  <a:moveTo>
                    <a:pt x="-4131" y="81248"/>
                  </a:moveTo>
                  <a:lnTo>
                    <a:pt x="224609" y="-1734"/>
                  </a:lnTo>
                  <a:lnTo>
                    <a:pt x="417179" y="273348"/>
                  </a:lnTo>
                  <a:lnTo>
                    <a:pt x="659114" y="217544"/>
                  </a:lnTo>
                  <a:lnTo>
                    <a:pt x="868981" y="435515"/>
                  </a:lnTo>
                  <a:lnTo>
                    <a:pt x="1112453" y="318128"/>
                  </a:lnTo>
                  <a:lnTo>
                    <a:pt x="1266479" y="556647"/>
                  </a:lnTo>
                  <a:lnTo>
                    <a:pt x="1256039" y="563391"/>
                  </a:lnTo>
                  <a:lnTo>
                    <a:pt x="1107970" y="334080"/>
                  </a:lnTo>
                  <a:lnTo>
                    <a:pt x="866264" y="450615"/>
                  </a:lnTo>
                  <a:lnTo>
                    <a:pt x="655050" y="231235"/>
                  </a:lnTo>
                  <a:lnTo>
                    <a:pt x="411807" y="287331"/>
                  </a:lnTo>
                  <a:lnTo>
                    <a:pt x="219897" y="13189"/>
                  </a:lnTo>
                  <a:lnTo>
                    <a:pt x="99" y="92919"/>
                  </a:lnTo>
                  <a:lnTo>
                    <a:pt x="-4131" y="81248"/>
                  </a:lnTo>
                </a:path>
              </a:pathLst>
            </a:custGeom>
            <a:solidFill>
              <a:srgbClr val="F35B77"/>
            </a:solidFill>
            <a:ln w="1270" cap="flat">
              <a:noFill/>
              <a:prstDash val="solid"/>
              <a:miter/>
            </a:ln>
          </p:spPr>
          <p:txBody>
            <a:bodyPr rtlCol="0" anchor="ctr"/>
            <a:lstStyle/>
            <a:p>
              <a:endParaRPr lang="en-IN"/>
            </a:p>
          </p:txBody>
        </p:sp>
        <p:sp>
          <p:nvSpPr>
            <p:cNvPr id="20" name="Graphic 376">
              <a:extLst>
                <a:ext uri="{FF2B5EF4-FFF2-40B4-BE49-F238E27FC236}">
                  <a16:creationId xmlns:a16="http://schemas.microsoft.com/office/drawing/2014/main" id="{5D7104C1-6B44-4110-BF1F-E7B2E8FA7770}"/>
                </a:ext>
              </a:extLst>
            </p:cNvPr>
            <p:cNvSpPr/>
            <p:nvPr/>
          </p:nvSpPr>
          <p:spPr>
            <a:xfrm flipV="1">
              <a:off x="6727769" y="4072551"/>
              <a:ext cx="55194" cy="61341"/>
            </a:xfrm>
            <a:custGeom>
              <a:avLst/>
              <a:gdLst>
                <a:gd name="connsiteX0" fmla="*/ -3700 w 55194"/>
                <a:gd name="connsiteY0" fmla="*/ 29107 h 61341"/>
                <a:gd name="connsiteX1" fmla="*/ 23910 w 55194"/>
                <a:gd name="connsiteY1" fmla="*/ -1564 h 61341"/>
                <a:gd name="connsiteX2" fmla="*/ 51494 w 55194"/>
                <a:gd name="connsiteY2" fmla="*/ 29107 h 61341"/>
                <a:gd name="connsiteX3" fmla="*/ 23910 w 55194"/>
                <a:gd name="connsiteY3" fmla="*/ 59777 h 61341"/>
                <a:gd name="connsiteX4" fmla="*/ -3700 w 55194"/>
                <a:gd name="connsiteY4" fmla="*/ 29107 h 61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94" h="61341">
                  <a:moveTo>
                    <a:pt x="-3700" y="29107"/>
                  </a:moveTo>
                  <a:cubicBezTo>
                    <a:pt x="-3700" y="12165"/>
                    <a:pt x="8657" y="-1564"/>
                    <a:pt x="23910" y="-1564"/>
                  </a:cubicBezTo>
                  <a:cubicBezTo>
                    <a:pt x="39150" y="-1564"/>
                    <a:pt x="51494" y="12165"/>
                    <a:pt x="51494" y="29107"/>
                  </a:cubicBezTo>
                  <a:cubicBezTo>
                    <a:pt x="51494" y="46049"/>
                    <a:pt x="39150" y="59777"/>
                    <a:pt x="23910" y="59777"/>
                  </a:cubicBezTo>
                  <a:cubicBezTo>
                    <a:pt x="8657" y="59777"/>
                    <a:pt x="-3700" y="46049"/>
                    <a:pt x="-3700" y="29107"/>
                  </a:cubicBezTo>
                </a:path>
              </a:pathLst>
            </a:custGeom>
            <a:solidFill>
              <a:srgbClr val="F35B77"/>
            </a:solidFill>
            <a:ln w="1270" cap="flat">
              <a:noFill/>
              <a:prstDash val="solid"/>
              <a:miter/>
            </a:ln>
          </p:spPr>
          <p:txBody>
            <a:bodyPr rtlCol="0" anchor="ctr"/>
            <a:lstStyle/>
            <a:p>
              <a:endParaRPr lang="en-IN"/>
            </a:p>
          </p:txBody>
        </p:sp>
        <p:sp>
          <p:nvSpPr>
            <p:cNvPr id="21" name="Graphic 376">
              <a:extLst>
                <a:ext uri="{FF2B5EF4-FFF2-40B4-BE49-F238E27FC236}">
                  <a16:creationId xmlns:a16="http://schemas.microsoft.com/office/drawing/2014/main" id="{6F36755C-C94C-4267-B1F2-C510281EBDE4}"/>
                </a:ext>
              </a:extLst>
            </p:cNvPr>
            <p:cNvSpPr/>
            <p:nvPr/>
          </p:nvSpPr>
          <p:spPr>
            <a:xfrm flipV="1">
              <a:off x="6949970" y="4156957"/>
              <a:ext cx="55207" cy="61340"/>
            </a:xfrm>
            <a:custGeom>
              <a:avLst/>
              <a:gdLst>
                <a:gd name="connsiteX0" fmla="*/ -3852 w 55207"/>
                <a:gd name="connsiteY0" fmla="*/ 29182 h 61340"/>
                <a:gd name="connsiteX1" fmla="*/ 23745 w 55207"/>
                <a:gd name="connsiteY1" fmla="*/ -1488 h 61340"/>
                <a:gd name="connsiteX2" fmla="*/ 51356 w 55207"/>
                <a:gd name="connsiteY2" fmla="*/ 29182 h 61340"/>
                <a:gd name="connsiteX3" fmla="*/ 23745 w 55207"/>
                <a:gd name="connsiteY3" fmla="*/ 59853 h 61340"/>
                <a:gd name="connsiteX4" fmla="*/ -3852 w 55207"/>
                <a:gd name="connsiteY4" fmla="*/ 29182 h 61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07" h="61340">
                  <a:moveTo>
                    <a:pt x="-3852" y="29182"/>
                  </a:moveTo>
                  <a:cubicBezTo>
                    <a:pt x="-3852" y="12240"/>
                    <a:pt x="8493" y="-1488"/>
                    <a:pt x="23745" y="-1488"/>
                  </a:cubicBezTo>
                  <a:cubicBezTo>
                    <a:pt x="38985" y="-1488"/>
                    <a:pt x="51356" y="12240"/>
                    <a:pt x="51356" y="29182"/>
                  </a:cubicBezTo>
                  <a:cubicBezTo>
                    <a:pt x="51356" y="46124"/>
                    <a:pt x="38985" y="59853"/>
                    <a:pt x="23745" y="59853"/>
                  </a:cubicBezTo>
                  <a:cubicBezTo>
                    <a:pt x="8493" y="59853"/>
                    <a:pt x="-3852" y="46124"/>
                    <a:pt x="-3852" y="29182"/>
                  </a:cubicBezTo>
                </a:path>
              </a:pathLst>
            </a:custGeom>
            <a:solidFill>
              <a:srgbClr val="F35B77"/>
            </a:solidFill>
            <a:ln w="1270" cap="flat">
              <a:noFill/>
              <a:prstDash val="solid"/>
              <a:miter/>
            </a:ln>
          </p:spPr>
          <p:txBody>
            <a:bodyPr rtlCol="0" anchor="ctr"/>
            <a:lstStyle/>
            <a:p>
              <a:endParaRPr lang="en-IN"/>
            </a:p>
          </p:txBody>
        </p:sp>
        <p:sp>
          <p:nvSpPr>
            <p:cNvPr id="22" name="Graphic 376">
              <a:extLst>
                <a:ext uri="{FF2B5EF4-FFF2-40B4-BE49-F238E27FC236}">
                  <a16:creationId xmlns:a16="http://schemas.microsoft.com/office/drawing/2014/main" id="{08890AA5-D0A8-4D71-8BB4-CF5B1A4BF6D3}"/>
                </a:ext>
              </a:extLst>
            </p:cNvPr>
            <p:cNvSpPr/>
            <p:nvPr/>
          </p:nvSpPr>
          <p:spPr>
            <a:xfrm flipV="1">
              <a:off x="7144480" y="3879510"/>
              <a:ext cx="55206" cy="61328"/>
            </a:xfrm>
            <a:custGeom>
              <a:avLst/>
              <a:gdLst>
                <a:gd name="connsiteX0" fmla="*/ -3984 w 55206"/>
                <a:gd name="connsiteY0" fmla="*/ 28935 h 61328"/>
                <a:gd name="connsiteX1" fmla="*/ 23613 w 55206"/>
                <a:gd name="connsiteY1" fmla="*/ -1736 h 61328"/>
                <a:gd name="connsiteX2" fmla="*/ 51222 w 55206"/>
                <a:gd name="connsiteY2" fmla="*/ 28935 h 61328"/>
                <a:gd name="connsiteX3" fmla="*/ 23613 w 55206"/>
                <a:gd name="connsiteY3" fmla="*/ 59592 h 61328"/>
                <a:gd name="connsiteX4" fmla="*/ -3984 w 55206"/>
                <a:gd name="connsiteY4" fmla="*/ 28935 h 61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06" h="61328">
                  <a:moveTo>
                    <a:pt x="-3984" y="28935"/>
                  </a:moveTo>
                  <a:cubicBezTo>
                    <a:pt x="-3984" y="11993"/>
                    <a:pt x="8373" y="-1736"/>
                    <a:pt x="23613" y="-1736"/>
                  </a:cubicBezTo>
                  <a:cubicBezTo>
                    <a:pt x="38853" y="-1736"/>
                    <a:pt x="51222" y="11993"/>
                    <a:pt x="51222" y="28935"/>
                  </a:cubicBezTo>
                  <a:cubicBezTo>
                    <a:pt x="51222" y="45864"/>
                    <a:pt x="38853" y="59592"/>
                    <a:pt x="23613" y="59592"/>
                  </a:cubicBezTo>
                  <a:cubicBezTo>
                    <a:pt x="8373" y="59592"/>
                    <a:pt x="-3984" y="45864"/>
                    <a:pt x="-3984" y="28935"/>
                  </a:cubicBezTo>
                </a:path>
              </a:pathLst>
            </a:custGeom>
            <a:solidFill>
              <a:srgbClr val="F35B77"/>
            </a:solidFill>
            <a:ln w="1270" cap="flat">
              <a:noFill/>
              <a:prstDash val="solid"/>
              <a:miter/>
            </a:ln>
          </p:spPr>
          <p:txBody>
            <a:bodyPr rtlCol="0" anchor="ctr"/>
            <a:lstStyle/>
            <a:p>
              <a:endParaRPr lang="en-IN"/>
            </a:p>
          </p:txBody>
        </p:sp>
        <p:sp>
          <p:nvSpPr>
            <p:cNvPr id="23" name="Graphic 376">
              <a:extLst>
                <a:ext uri="{FF2B5EF4-FFF2-40B4-BE49-F238E27FC236}">
                  <a16:creationId xmlns:a16="http://schemas.microsoft.com/office/drawing/2014/main" id="{42B6A071-F356-44E6-B088-3C88927F1792}"/>
                </a:ext>
              </a:extLst>
            </p:cNvPr>
            <p:cNvSpPr/>
            <p:nvPr/>
          </p:nvSpPr>
          <p:spPr>
            <a:xfrm flipV="1">
              <a:off x="7386315" y="3937930"/>
              <a:ext cx="55207" cy="61328"/>
            </a:xfrm>
            <a:custGeom>
              <a:avLst/>
              <a:gdLst>
                <a:gd name="connsiteX0" fmla="*/ -4149 w 55207"/>
                <a:gd name="connsiteY0" fmla="*/ 28987 h 61328"/>
                <a:gd name="connsiteX1" fmla="*/ 23448 w 55207"/>
                <a:gd name="connsiteY1" fmla="*/ -1684 h 61328"/>
                <a:gd name="connsiteX2" fmla="*/ 51058 w 55207"/>
                <a:gd name="connsiteY2" fmla="*/ 28987 h 61328"/>
                <a:gd name="connsiteX3" fmla="*/ 23448 w 55207"/>
                <a:gd name="connsiteY3" fmla="*/ 59645 h 61328"/>
                <a:gd name="connsiteX4" fmla="*/ -4149 w 55207"/>
                <a:gd name="connsiteY4" fmla="*/ 28987 h 61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07" h="61328">
                  <a:moveTo>
                    <a:pt x="-4149" y="28987"/>
                  </a:moveTo>
                  <a:cubicBezTo>
                    <a:pt x="-4149" y="12045"/>
                    <a:pt x="8208" y="-1684"/>
                    <a:pt x="23448" y="-1684"/>
                  </a:cubicBezTo>
                  <a:cubicBezTo>
                    <a:pt x="38688" y="-1684"/>
                    <a:pt x="51058" y="12045"/>
                    <a:pt x="51058" y="28987"/>
                  </a:cubicBezTo>
                  <a:cubicBezTo>
                    <a:pt x="51058" y="45916"/>
                    <a:pt x="38688" y="59645"/>
                    <a:pt x="23448" y="59645"/>
                  </a:cubicBezTo>
                  <a:cubicBezTo>
                    <a:pt x="8208" y="59645"/>
                    <a:pt x="-4149" y="45916"/>
                    <a:pt x="-4149" y="28987"/>
                  </a:cubicBezTo>
                </a:path>
              </a:pathLst>
            </a:custGeom>
            <a:solidFill>
              <a:srgbClr val="F35B77"/>
            </a:solidFill>
            <a:ln w="1270" cap="flat">
              <a:noFill/>
              <a:prstDash val="solid"/>
              <a:miter/>
            </a:ln>
          </p:spPr>
          <p:txBody>
            <a:bodyPr rtlCol="0" anchor="ctr"/>
            <a:lstStyle/>
            <a:p>
              <a:endParaRPr lang="en-IN"/>
            </a:p>
          </p:txBody>
        </p:sp>
        <p:sp>
          <p:nvSpPr>
            <p:cNvPr id="24" name="Graphic 376">
              <a:extLst>
                <a:ext uri="{FF2B5EF4-FFF2-40B4-BE49-F238E27FC236}">
                  <a16:creationId xmlns:a16="http://schemas.microsoft.com/office/drawing/2014/main" id="{EE9FCD9E-8E95-4D95-8044-1F71084976AE}"/>
                </a:ext>
              </a:extLst>
            </p:cNvPr>
            <p:cNvSpPr/>
            <p:nvPr/>
          </p:nvSpPr>
          <p:spPr>
            <a:xfrm flipV="1">
              <a:off x="7596601" y="3718893"/>
              <a:ext cx="55206" cy="61328"/>
            </a:xfrm>
            <a:custGeom>
              <a:avLst/>
              <a:gdLst>
                <a:gd name="connsiteX0" fmla="*/ -4293 w 55206"/>
                <a:gd name="connsiteY0" fmla="*/ 28791 h 61328"/>
                <a:gd name="connsiteX1" fmla="*/ 23317 w 55206"/>
                <a:gd name="connsiteY1" fmla="*/ -1879 h 61328"/>
                <a:gd name="connsiteX2" fmla="*/ 50914 w 55206"/>
                <a:gd name="connsiteY2" fmla="*/ 28791 h 61328"/>
                <a:gd name="connsiteX3" fmla="*/ 23317 w 55206"/>
                <a:gd name="connsiteY3" fmla="*/ 59449 h 61328"/>
                <a:gd name="connsiteX4" fmla="*/ -4293 w 55206"/>
                <a:gd name="connsiteY4" fmla="*/ 28791 h 61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06" h="61328">
                  <a:moveTo>
                    <a:pt x="-4293" y="28791"/>
                  </a:moveTo>
                  <a:cubicBezTo>
                    <a:pt x="-4293" y="11850"/>
                    <a:pt x="8064" y="-1879"/>
                    <a:pt x="23317" y="-1879"/>
                  </a:cubicBezTo>
                  <a:cubicBezTo>
                    <a:pt x="38557" y="-1879"/>
                    <a:pt x="50914" y="11850"/>
                    <a:pt x="50914" y="28791"/>
                  </a:cubicBezTo>
                  <a:cubicBezTo>
                    <a:pt x="50914" y="45720"/>
                    <a:pt x="38557" y="59449"/>
                    <a:pt x="23317" y="59449"/>
                  </a:cubicBezTo>
                  <a:cubicBezTo>
                    <a:pt x="8064" y="59449"/>
                    <a:pt x="-4293" y="45720"/>
                    <a:pt x="-4293" y="28791"/>
                  </a:cubicBezTo>
                </a:path>
              </a:pathLst>
            </a:custGeom>
            <a:solidFill>
              <a:srgbClr val="F35B77"/>
            </a:solidFill>
            <a:ln w="1270" cap="flat">
              <a:noFill/>
              <a:prstDash val="solid"/>
              <a:miter/>
            </a:ln>
          </p:spPr>
          <p:txBody>
            <a:bodyPr rtlCol="0" anchor="ctr"/>
            <a:lstStyle/>
            <a:p>
              <a:endParaRPr lang="en-IN"/>
            </a:p>
          </p:txBody>
        </p:sp>
        <p:sp>
          <p:nvSpPr>
            <p:cNvPr id="25" name="Graphic 376">
              <a:extLst>
                <a:ext uri="{FF2B5EF4-FFF2-40B4-BE49-F238E27FC236}">
                  <a16:creationId xmlns:a16="http://schemas.microsoft.com/office/drawing/2014/main" id="{284FA04B-3272-46E6-9E1C-FDBCBAF32340}"/>
                </a:ext>
              </a:extLst>
            </p:cNvPr>
            <p:cNvSpPr/>
            <p:nvPr/>
          </p:nvSpPr>
          <p:spPr>
            <a:xfrm flipV="1">
              <a:off x="7990898" y="3604986"/>
              <a:ext cx="55194" cy="61328"/>
            </a:xfrm>
            <a:custGeom>
              <a:avLst/>
              <a:gdLst>
                <a:gd name="connsiteX0" fmla="*/ -4562 w 55194"/>
                <a:gd name="connsiteY0" fmla="*/ 28690 h 61328"/>
                <a:gd name="connsiteX1" fmla="*/ 23048 w 55194"/>
                <a:gd name="connsiteY1" fmla="*/ -1981 h 61328"/>
                <a:gd name="connsiteX2" fmla="*/ 50632 w 55194"/>
                <a:gd name="connsiteY2" fmla="*/ 28690 h 61328"/>
                <a:gd name="connsiteX3" fmla="*/ 23048 w 55194"/>
                <a:gd name="connsiteY3" fmla="*/ 59347 h 61328"/>
                <a:gd name="connsiteX4" fmla="*/ -4562 w 55194"/>
                <a:gd name="connsiteY4" fmla="*/ 28690 h 61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194" h="61328">
                  <a:moveTo>
                    <a:pt x="-4562" y="28690"/>
                  </a:moveTo>
                  <a:cubicBezTo>
                    <a:pt x="-4562" y="11748"/>
                    <a:pt x="7783" y="-1981"/>
                    <a:pt x="23048" y="-1981"/>
                  </a:cubicBezTo>
                  <a:cubicBezTo>
                    <a:pt x="38288" y="-1981"/>
                    <a:pt x="50632" y="11748"/>
                    <a:pt x="50632" y="28690"/>
                  </a:cubicBezTo>
                  <a:cubicBezTo>
                    <a:pt x="50632" y="45619"/>
                    <a:pt x="38288" y="59347"/>
                    <a:pt x="23048" y="59347"/>
                  </a:cubicBezTo>
                  <a:cubicBezTo>
                    <a:pt x="7783" y="59347"/>
                    <a:pt x="-4562" y="45619"/>
                    <a:pt x="-4562" y="28690"/>
                  </a:cubicBezTo>
                </a:path>
              </a:pathLst>
            </a:custGeom>
            <a:solidFill>
              <a:srgbClr val="F35B77"/>
            </a:solidFill>
            <a:ln w="1270" cap="flat">
              <a:noFill/>
              <a:prstDash val="solid"/>
              <a:miter/>
            </a:ln>
          </p:spPr>
          <p:txBody>
            <a:bodyPr rtlCol="0" anchor="ctr"/>
            <a:lstStyle/>
            <a:p>
              <a:endParaRPr lang="en-IN"/>
            </a:p>
          </p:txBody>
        </p:sp>
        <p:sp>
          <p:nvSpPr>
            <p:cNvPr id="26" name="Graphic 376">
              <a:extLst>
                <a:ext uri="{FF2B5EF4-FFF2-40B4-BE49-F238E27FC236}">
                  <a16:creationId xmlns:a16="http://schemas.microsoft.com/office/drawing/2014/main" id="{F125B553-538C-4BCC-9760-337EFFB8346D}"/>
                </a:ext>
              </a:extLst>
            </p:cNvPr>
            <p:cNvSpPr/>
            <p:nvPr/>
          </p:nvSpPr>
          <p:spPr>
            <a:xfrm flipV="1">
              <a:off x="8535982" y="5158495"/>
              <a:ext cx="56705" cy="111226"/>
            </a:xfrm>
            <a:custGeom>
              <a:avLst/>
              <a:gdLst>
                <a:gd name="connsiteX0" fmla="*/ -4934 w 56705"/>
                <a:gd name="connsiteY0" fmla="*/ 101688 h 111226"/>
                <a:gd name="connsiteX1" fmla="*/ 12071 w 56705"/>
                <a:gd name="connsiteY1" fmla="*/ -572 h 111226"/>
                <a:gd name="connsiteX2" fmla="*/ 51771 w 56705"/>
                <a:gd name="connsiteY2" fmla="*/ -572 h 111226"/>
                <a:gd name="connsiteX3" fmla="*/ 38512 w 56705"/>
                <a:gd name="connsiteY3" fmla="*/ 110654 h 111226"/>
                <a:gd name="connsiteX4" fmla="*/ -4934 w 56705"/>
                <a:gd name="connsiteY4" fmla="*/ 101688 h 111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05" h="111226">
                  <a:moveTo>
                    <a:pt x="-4934" y="101688"/>
                  </a:moveTo>
                  <a:lnTo>
                    <a:pt x="12071" y="-572"/>
                  </a:lnTo>
                  <a:lnTo>
                    <a:pt x="51771" y="-572"/>
                  </a:lnTo>
                  <a:lnTo>
                    <a:pt x="38512" y="110654"/>
                  </a:lnTo>
                  <a:lnTo>
                    <a:pt x="-4934" y="101688"/>
                  </a:lnTo>
                </a:path>
              </a:pathLst>
            </a:custGeom>
            <a:solidFill>
              <a:srgbClr val="172D36"/>
            </a:solidFill>
            <a:ln w="1270" cap="flat">
              <a:noFill/>
              <a:prstDash val="solid"/>
              <a:miter/>
            </a:ln>
          </p:spPr>
          <p:txBody>
            <a:bodyPr rtlCol="0" anchor="ctr"/>
            <a:lstStyle/>
            <a:p>
              <a:endParaRPr lang="en-IN"/>
            </a:p>
          </p:txBody>
        </p:sp>
        <p:sp>
          <p:nvSpPr>
            <p:cNvPr id="27" name="Graphic 376">
              <a:extLst>
                <a:ext uri="{FF2B5EF4-FFF2-40B4-BE49-F238E27FC236}">
                  <a16:creationId xmlns:a16="http://schemas.microsoft.com/office/drawing/2014/main" id="{BD1D88AD-35FA-46DC-A413-4F5ADB61D3AD}"/>
                </a:ext>
              </a:extLst>
            </p:cNvPr>
            <p:cNvSpPr/>
            <p:nvPr/>
          </p:nvSpPr>
          <p:spPr>
            <a:xfrm flipV="1">
              <a:off x="8535982" y="5221259"/>
              <a:ext cx="188814" cy="94308"/>
            </a:xfrm>
            <a:custGeom>
              <a:avLst/>
              <a:gdLst>
                <a:gd name="connsiteX0" fmla="*/ 63778 w 188814"/>
                <a:gd name="connsiteY0" fmla="*/ 93783 h 94307"/>
                <a:gd name="connsiteX1" fmla="*/ 120788 w 188814"/>
                <a:gd name="connsiteY1" fmla="*/ 54007 h 94307"/>
                <a:gd name="connsiteX2" fmla="*/ 183692 w 188814"/>
                <a:gd name="connsiteY2" fmla="*/ 9811 h 94307"/>
                <a:gd name="connsiteX3" fmla="*/ 49516 w 188814"/>
                <a:gd name="connsiteY3" fmla="*/ 12630 h 94307"/>
                <a:gd name="connsiteX4" fmla="*/ 49516 w 188814"/>
                <a:gd name="connsiteY4" fmla="*/ 3867 h 94307"/>
                <a:gd name="connsiteX5" fmla="*/ -4980 w 188814"/>
                <a:gd name="connsiteY5" fmla="*/ 6255 h 94307"/>
                <a:gd name="connsiteX6" fmla="*/ -4980 w 188814"/>
                <a:gd name="connsiteY6" fmla="*/ 78658 h 94307"/>
                <a:gd name="connsiteX7" fmla="*/ 40296 w 188814"/>
                <a:gd name="connsiteY7" fmla="*/ 75483 h 94307"/>
                <a:gd name="connsiteX8" fmla="*/ 36930 w 188814"/>
                <a:gd name="connsiteY8" fmla="*/ 82645 h 94307"/>
                <a:gd name="connsiteX9" fmla="*/ 63778 w 188814"/>
                <a:gd name="connsiteY9" fmla="*/ 93783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814" h="94307">
                  <a:moveTo>
                    <a:pt x="63778" y="93783"/>
                  </a:moveTo>
                  <a:cubicBezTo>
                    <a:pt x="63778" y="93783"/>
                    <a:pt x="86410" y="64345"/>
                    <a:pt x="120788" y="54007"/>
                  </a:cubicBezTo>
                  <a:cubicBezTo>
                    <a:pt x="155155" y="43656"/>
                    <a:pt x="186206" y="30499"/>
                    <a:pt x="183692" y="9811"/>
                  </a:cubicBezTo>
                  <a:cubicBezTo>
                    <a:pt x="183692" y="9811"/>
                    <a:pt x="132523" y="-15221"/>
                    <a:pt x="49516" y="12630"/>
                  </a:cubicBezTo>
                  <a:lnTo>
                    <a:pt x="49516" y="3867"/>
                  </a:lnTo>
                  <a:lnTo>
                    <a:pt x="-4980" y="6255"/>
                  </a:lnTo>
                  <a:lnTo>
                    <a:pt x="-4980" y="78658"/>
                  </a:lnTo>
                  <a:lnTo>
                    <a:pt x="40296" y="75483"/>
                  </a:lnTo>
                  <a:lnTo>
                    <a:pt x="36930" y="82645"/>
                  </a:lnTo>
                  <a:lnTo>
                    <a:pt x="63778" y="93783"/>
                  </a:lnTo>
                </a:path>
              </a:pathLst>
            </a:custGeom>
            <a:solidFill>
              <a:srgbClr val="282628"/>
            </a:solidFill>
            <a:ln w="1270" cap="flat">
              <a:noFill/>
              <a:prstDash val="solid"/>
              <a:miter/>
            </a:ln>
          </p:spPr>
          <p:txBody>
            <a:bodyPr rtlCol="0" anchor="ctr"/>
            <a:lstStyle/>
            <a:p>
              <a:endParaRPr lang="en-IN"/>
            </a:p>
          </p:txBody>
        </p:sp>
        <p:sp>
          <p:nvSpPr>
            <p:cNvPr id="28" name="Graphic 376">
              <a:extLst>
                <a:ext uri="{FF2B5EF4-FFF2-40B4-BE49-F238E27FC236}">
                  <a16:creationId xmlns:a16="http://schemas.microsoft.com/office/drawing/2014/main" id="{28A674CF-98EC-4EC7-9325-E57C8D20F36E}"/>
                </a:ext>
              </a:extLst>
            </p:cNvPr>
            <p:cNvSpPr/>
            <p:nvPr/>
          </p:nvSpPr>
          <p:spPr>
            <a:xfrm flipV="1">
              <a:off x="8535982" y="5293966"/>
              <a:ext cx="188764" cy="21599"/>
            </a:xfrm>
            <a:custGeom>
              <a:avLst/>
              <a:gdLst>
                <a:gd name="connsiteX0" fmla="*/ 85635 w 188764"/>
                <a:gd name="connsiteY0" fmla="*/ 11647 h 21599"/>
                <a:gd name="connsiteX1" fmla="*/ 183260 w 188764"/>
                <a:gd name="connsiteY1" fmla="*/ 15228 h 21599"/>
                <a:gd name="connsiteX2" fmla="*/ 183692 w 188764"/>
                <a:gd name="connsiteY2" fmla="*/ 9843 h 21599"/>
                <a:gd name="connsiteX3" fmla="*/ 49516 w 188764"/>
                <a:gd name="connsiteY3" fmla="*/ 12663 h 21599"/>
                <a:gd name="connsiteX4" fmla="*/ 49516 w 188764"/>
                <a:gd name="connsiteY4" fmla="*/ 3900 h 21599"/>
                <a:gd name="connsiteX5" fmla="*/ -4979 w 188764"/>
                <a:gd name="connsiteY5" fmla="*/ 6287 h 21599"/>
                <a:gd name="connsiteX6" fmla="*/ -4979 w 188764"/>
                <a:gd name="connsiteY6" fmla="*/ 20740 h 21599"/>
                <a:gd name="connsiteX7" fmla="*/ 85635 w 188764"/>
                <a:gd name="connsiteY7" fmla="*/ 11647 h 21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764" h="21599">
                  <a:moveTo>
                    <a:pt x="85635" y="11647"/>
                  </a:moveTo>
                  <a:cubicBezTo>
                    <a:pt x="160032" y="-7480"/>
                    <a:pt x="178916" y="13768"/>
                    <a:pt x="183260" y="15228"/>
                  </a:cubicBezTo>
                  <a:cubicBezTo>
                    <a:pt x="183743" y="13437"/>
                    <a:pt x="183908" y="11647"/>
                    <a:pt x="183692" y="9843"/>
                  </a:cubicBezTo>
                  <a:cubicBezTo>
                    <a:pt x="183692" y="9843"/>
                    <a:pt x="132523" y="-15188"/>
                    <a:pt x="49516" y="12663"/>
                  </a:cubicBezTo>
                  <a:lnTo>
                    <a:pt x="49516" y="3900"/>
                  </a:lnTo>
                  <a:lnTo>
                    <a:pt x="-4979" y="6287"/>
                  </a:lnTo>
                  <a:lnTo>
                    <a:pt x="-4979" y="20740"/>
                  </a:lnTo>
                  <a:cubicBezTo>
                    <a:pt x="14477" y="19559"/>
                    <a:pt x="30784" y="25756"/>
                    <a:pt x="85635" y="11647"/>
                  </a:cubicBezTo>
                </a:path>
              </a:pathLst>
            </a:custGeom>
            <a:solidFill>
              <a:srgbClr val="161414"/>
            </a:solidFill>
            <a:ln w="1270" cap="flat">
              <a:noFill/>
              <a:prstDash val="solid"/>
              <a:miter/>
            </a:ln>
          </p:spPr>
          <p:txBody>
            <a:bodyPr rtlCol="0" anchor="ctr"/>
            <a:lstStyle/>
            <a:p>
              <a:endParaRPr lang="en-IN"/>
            </a:p>
          </p:txBody>
        </p:sp>
        <p:sp>
          <p:nvSpPr>
            <p:cNvPr id="29" name="Graphic 376">
              <a:extLst>
                <a:ext uri="{FF2B5EF4-FFF2-40B4-BE49-F238E27FC236}">
                  <a16:creationId xmlns:a16="http://schemas.microsoft.com/office/drawing/2014/main" id="{309E3D81-392D-4CA0-871A-39CA8E9676CB}"/>
                </a:ext>
              </a:extLst>
            </p:cNvPr>
            <p:cNvSpPr/>
            <p:nvPr/>
          </p:nvSpPr>
          <p:spPr>
            <a:xfrm flipV="1">
              <a:off x="8595202" y="5236389"/>
              <a:ext cx="29337" cy="27046"/>
            </a:xfrm>
            <a:custGeom>
              <a:avLst/>
              <a:gdLst>
                <a:gd name="connsiteX0" fmla="*/ -2984 w 29337"/>
                <a:gd name="connsiteY0" fmla="*/ -540 h 27046"/>
                <a:gd name="connsiteX1" fmla="*/ -1003 w 29337"/>
                <a:gd name="connsiteY1" fmla="*/ 514 h 27046"/>
                <a:gd name="connsiteX2" fmla="*/ 22772 w 29337"/>
                <a:gd name="connsiteY2" fmla="*/ 21863 h 27046"/>
                <a:gd name="connsiteX3" fmla="*/ 24232 w 29337"/>
                <a:gd name="connsiteY3" fmla="*/ 24923 h 27046"/>
                <a:gd name="connsiteX4" fmla="*/ 21159 w 29337"/>
                <a:gd name="connsiteY4" fmla="*/ 26358 h 27046"/>
                <a:gd name="connsiteX5" fmla="*/ -4966 w 29337"/>
                <a:gd name="connsiteY5" fmla="*/ 3181 h 27046"/>
                <a:gd name="connsiteX6" fmla="*/ -4317 w 29337"/>
                <a:gd name="connsiteY6" fmla="*/ -134 h 27046"/>
                <a:gd name="connsiteX7" fmla="*/ -2984 w 29337"/>
                <a:gd name="connsiteY7" fmla="*/ -540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7" h="27046">
                  <a:moveTo>
                    <a:pt x="-2984" y="-540"/>
                  </a:moveTo>
                  <a:lnTo>
                    <a:pt x="-1003" y="514"/>
                  </a:lnTo>
                  <a:cubicBezTo>
                    <a:pt x="10173" y="17176"/>
                    <a:pt x="22657" y="21824"/>
                    <a:pt x="22772" y="21863"/>
                  </a:cubicBezTo>
                  <a:cubicBezTo>
                    <a:pt x="24029" y="22320"/>
                    <a:pt x="24677" y="23691"/>
                    <a:pt x="24232" y="24923"/>
                  </a:cubicBezTo>
                  <a:cubicBezTo>
                    <a:pt x="23762" y="26181"/>
                    <a:pt x="22403" y="26816"/>
                    <a:pt x="21159" y="26358"/>
                  </a:cubicBezTo>
                  <a:cubicBezTo>
                    <a:pt x="20587" y="26168"/>
                    <a:pt x="7074" y="21126"/>
                    <a:pt x="-4966" y="3181"/>
                  </a:cubicBezTo>
                  <a:lnTo>
                    <a:pt x="-4317" y="-134"/>
                  </a:lnTo>
                  <a:lnTo>
                    <a:pt x="-2984" y="-540"/>
                  </a:lnTo>
                </a:path>
              </a:pathLst>
            </a:custGeom>
            <a:solidFill>
              <a:srgbClr val="161414"/>
            </a:solidFill>
            <a:ln w="1270" cap="flat">
              <a:noFill/>
              <a:prstDash val="solid"/>
              <a:miter/>
            </a:ln>
          </p:spPr>
          <p:txBody>
            <a:bodyPr rtlCol="0" anchor="ctr"/>
            <a:lstStyle/>
            <a:p>
              <a:endParaRPr lang="en-IN"/>
            </a:p>
          </p:txBody>
        </p:sp>
        <p:sp>
          <p:nvSpPr>
            <p:cNvPr id="30" name="Graphic 376">
              <a:extLst>
                <a:ext uri="{FF2B5EF4-FFF2-40B4-BE49-F238E27FC236}">
                  <a16:creationId xmlns:a16="http://schemas.microsoft.com/office/drawing/2014/main" id="{2B218D72-AAED-4844-B044-44BCD64EC153}"/>
                </a:ext>
              </a:extLst>
            </p:cNvPr>
            <p:cNvSpPr/>
            <p:nvPr/>
          </p:nvSpPr>
          <p:spPr>
            <a:xfrm flipV="1">
              <a:off x="8607673" y="5241990"/>
              <a:ext cx="29337" cy="27046"/>
            </a:xfrm>
            <a:custGeom>
              <a:avLst/>
              <a:gdLst>
                <a:gd name="connsiteX0" fmla="*/ -2993 w 29337"/>
                <a:gd name="connsiteY0" fmla="*/ -535 h 27046"/>
                <a:gd name="connsiteX1" fmla="*/ -999 w 29337"/>
                <a:gd name="connsiteY1" fmla="*/ 519 h 27046"/>
                <a:gd name="connsiteX2" fmla="*/ 22775 w 29337"/>
                <a:gd name="connsiteY2" fmla="*/ 21880 h 27046"/>
                <a:gd name="connsiteX3" fmla="*/ 24223 w 29337"/>
                <a:gd name="connsiteY3" fmla="*/ 24941 h 27046"/>
                <a:gd name="connsiteX4" fmla="*/ 21162 w 29337"/>
                <a:gd name="connsiteY4" fmla="*/ 26376 h 27046"/>
                <a:gd name="connsiteX5" fmla="*/ -4974 w 29337"/>
                <a:gd name="connsiteY5" fmla="*/ 3186 h 27046"/>
                <a:gd name="connsiteX6" fmla="*/ -4314 w 29337"/>
                <a:gd name="connsiteY6" fmla="*/ -129 h 27046"/>
                <a:gd name="connsiteX7" fmla="*/ -2993 w 29337"/>
                <a:gd name="connsiteY7" fmla="*/ -535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7" h="27046">
                  <a:moveTo>
                    <a:pt x="-2993" y="-535"/>
                  </a:moveTo>
                  <a:lnTo>
                    <a:pt x="-999" y="519"/>
                  </a:lnTo>
                  <a:cubicBezTo>
                    <a:pt x="10177" y="17168"/>
                    <a:pt x="22648" y="21829"/>
                    <a:pt x="22775" y="21880"/>
                  </a:cubicBezTo>
                  <a:cubicBezTo>
                    <a:pt x="24020" y="22325"/>
                    <a:pt x="24668" y="23684"/>
                    <a:pt x="24223" y="24941"/>
                  </a:cubicBezTo>
                  <a:cubicBezTo>
                    <a:pt x="23766" y="26173"/>
                    <a:pt x="22382" y="26808"/>
                    <a:pt x="21162" y="26376"/>
                  </a:cubicBezTo>
                  <a:cubicBezTo>
                    <a:pt x="20591" y="26160"/>
                    <a:pt x="7066" y="21131"/>
                    <a:pt x="-4974" y="3186"/>
                  </a:cubicBezTo>
                  <a:lnTo>
                    <a:pt x="-4314" y="-129"/>
                  </a:lnTo>
                  <a:lnTo>
                    <a:pt x="-2993" y="-535"/>
                  </a:lnTo>
                </a:path>
              </a:pathLst>
            </a:custGeom>
            <a:solidFill>
              <a:srgbClr val="161414"/>
            </a:solidFill>
            <a:ln w="1270" cap="flat">
              <a:noFill/>
              <a:prstDash val="solid"/>
              <a:miter/>
            </a:ln>
          </p:spPr>
          <p:txBody>
            <a:bodyPr rtlCol="0" anchor="ctr"/>
            <a:lstStyle/>
            <a:p>
              <a:endParaRPr lang="en-IN"/>
            </a:p>
          </p:txBody>
        </p:sp>
        <p:sp>
          <p:nvSpPr>
            <p:cNvPr id="31" name="Graphic 376">
              <a:extLst>
                <a:ext uri="{FF2B5EF4-FFF2-40B4-BE49-F238E27FC236}">
                  <a16:creationId xmlns:a16="http://schemas.microsoft.com/office/drawing/2014/main" id="{CF2F7840-1DA6-4630-96BA-C70A4FA06B24}"/>
                </a:ext>
              </a:extLst>
            </p:cNvPr>
            <p:cNvSpPr/>
            <p:nvPr/>
          </p:nvSpPr>
          <p:spPr>
            <a:xfrm flipV="1">
              <a:off x="8620157" y="5247515"/>
              <a:ext cx="29320" cy="27057"/>
            </a:xfrm>
            <a:custGeom>
              <a:avLst/>
              <a:gdLst>
                <a:gd name="connsiteX0" fmla="*/ -3001 w 29320"/>
                <a:gd name="connsiteY0" fmla="*/ -530 h 27057"/>
                <a:gd name="connsiteX1" fmla="*/ -1020 w 29320"/>
                <a:gd name="connsiteY1" fmla="*/ 536 h 27057"/>
                <a:gd name="connsiteX2" fmla="*/ 22767 w 29320"/>
                <a:gd name="connsiteY2" fmla="*/ 21885 h 27057"/>
                <a:gd name="connsiteX3" fmla="*/ 24190 w 29320"/>
                <a:gd name="connsiteY3" fmla="*/ 24946 h 27057"/>
                <a:gd name="connsiteX4" fmla="*/ 21129 w 29320"/>
                <a:gd name="connsiteY4" fmla="*/ 26381 h 27057"/>
                <a:gd name="connsiteX5" fmla="*/ -4983 w 29320"/>
                <a:gd name="connsiteY5" fmla="*/ 3191 h 27057"/>
                <a:gd name="connsiteX6" fmla="*/ -4335 w 29320"/>
                <a:gd name="connsiteY6" fmla="*/ -111 h 27057"/>
                <a:gd name="connsiteX7" fmla="*/ -3001 w 29320"/>
                <a:gd name="connsiteY7" fmla="*/ -530 h 2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0" h="27057">
                  <a:moveTo>
                    <a:pt x="-3001" y="-530"/>
                  </a:moveTo>
                  <a:lnTo>
                    <a:pt x="-1020" y="536"/>
                  </a:lnTo>
                  <a:cubicBezTo>
                    <a:pt x="10080" y="17085"/>
                    <a:pt x="22640" y="21834"/>
                    <a:pt x="22767" y="21885"/>
                  </a:cubicBezTo>
                  <a:cubicBezTo>
                    <a:pt x="24012" y="22342"/>
                    <a:pt x="24647" y="23714"/>
                    <a:pt x="24190" y="24946"/>
                  </a:cubicBezTo>
                  <a:cubicBezTo>
                    <a:pt x="23733" y="26190"/>
                    <a:pt x="22373" y="26838"/>
                    <a:pt x="21129" y="26381"/>
                  </a:cubicBezTo>
                  <a:cubicBezTo>
                    <a:pt x="20558" y="26178"/>
                    <a:pt x="7045" y="21136"/>
                    <a:pt x="-4983" y="3191"/>
                  </a:cubicBezTo>
                  <a:lnTo>
                    <a:pt x="-4335" y="-111"/>
                  </a:lnTo>
                  <a:lnTo>
                    <a:pt x="-3001" y="-530"/>
                  </a:lnTo>
                </a:path>
              </a:pathLst>
            </a:custGeom>
            <a:solidFill>
              <a:srgbClr val="161414"/>
            </a:solidFill>
            <a:ln w="1270" cap="flat">
              <a:noFill/>
              <a:prstDash val="solid"/>
              <a:miter/>
            </a:ln>
          </p:spPr>
          <p:txBody>
            <a:bodyPr rtlCol="0" anchor="ctr"/>
            <a:lstStyle/>
            <a:p>
              <a:endParaRPr lang="en-IN"/>
            </a:p>
          </p:txBody>
        </p:sp>
        <p:sp>
          <p:nvSpPr>
            <p:cNvPr id="32" name="Graphic 376">
              <a:extLst>
                <a:ext uri="{FF2B5EF4-FFF2-40B4-BE49-F238E27FC236}">
                  <a16:creationId xmlns:a16="http://schemas.microsoft.com/office/drawing/2014/main" id="{55E20D41-E289-4715-A2C5-DD6D35B1E812}"/>
                </a:ext>
              </a:extLst>
            </p:cNvPr>
            <p:cNvSpPr/>
            <p:nvPr/>
          </p:nvSpPr>
          <p:spPr>
            <a:xfrm flipV="1">
              <a:off x="8293831" y="5158494"/>
              <a:ext cx="56730" cy="111226"/>
            </a:xfrm>
            <a:custGeom>
              <a:avLst/>
              <a:gdLst>
                <a:gd name="connsiteX0" fmla="*/ 51962 w 56730"/>
                <a:gd name="connsiteY0" fmla="*/ 101688 h 111226"/>
                <a:gd name="connsiteX1" fmla="*/ 34944 w 56730"/>
                <a:gd name="connsiteY1" fmla="*/ -572 h 111226"/>
                <a:gd name="connsiteX2" fmla="*/ -4769 w 56730"/>
                <a:gd name="connsiteY2" fmla="*/ -572 h 111226"/>
                <a:gd name="connsiteX3" fmla="*/ 8515 w 56730"/>
                <a:gd name="connsiteY3" fmla="*/ 110654 h 111226"/>
                <a:gd name="connsiteX4" fmla="*/ 51962 w 56730"/>
                <a:gd name="connsiteY4" fmla="*/ 101688 h 111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30" h="111226">
                  <a:moveTo>
                    <a:pt x="51962" y="101688"/>
                  </a:moveTo>
                  <a:lnTo>
                    <a:pt x="34944" y="-572"/>
                  </a:lnTo>
                  <a:lnTo>
                    <a:pt x="-4769" y="-572"/>
                  </a:lnTo>
                  <a:lnTo>
                    <a:pt x="8515" y="110654"/>
                  </a:lnTo>
                  <a:lnTo>
                    <a:pt x="51962" y="101688"/>
                  </a:lnTo>
                </a:path>
              </a:pathLst>
            </a:custGeom>
            <a:solidFill>
              <a:srgbClr val="172D36"/>
            </a:solidFill>
            <a:ln w="1270" cap="flat">
              <a:noFill/>
              <a:prstDash val="solid"/>
              <a:miter/>
            </a:ln>
          </p:spPr>
          <p:txBody>
            <a:bodyPr rtlCol="0" anchor="ctr"/>
            <a:lstStyle/>
            <a:p>
              <a:endParaRPr lang="en-IN"/>
            </a:p>
          </p:txBody>
        </p:sp>
        <p:sp>
          <p:nvSpPr>
            <p:cNvPr id="33" name="Graphic 376">
              <a:extLst>
                <a:ext uri="{FF2B5EF4-FFF2-40B4-BE49-F238E27FC236}">
                  <a16:creationId xmlns:a16="http://schemas.microsoft.com/office/drawing/2014/main" id="{818AE1B7-0DD0-4B16-886A-7CF524688B74}"/>
                </a:ext>
              </a:extLst>
            </p:cNvPr>
            <p:cNvSpPr/>
            <p:nvPr/>
          </p:nvSpPr>
          <p:spPr>
            <a:xfrm flipV="1">
              <a:off x="8157991" y="5221258"/>
              <a:ext cx="192571" cy="94308"/>
            </a:xfrm>
            <a:custGeom>
              <a:avLst/>
              <a:gdLst>
                <a:gd name="connsiteX0" fmla="*/ 119091 w 192571"/>
                <a:gd name="connsiteY0" fmla="*/ 93783 h 94307"/>
                <a:gd name="connsiteX1" fmla="*/ 62081 w 192571"/>
                <a:gd name="connsiteY1" fmla="*/ 54007 h 94307"/>
                <a:gd name="connsiteX2" fmla="*/ -4594 w 192571"/>
                <a:gd name="connsiteY2" fmla="*/ 9811 h 94307"/>
                <a:gd name="connsiteX3" fmla="*/ 133340 w 192571"/>
                <a:gd name="connsiteY3" fmla="*/ 12630 h 94307"/>
                <a:gd name="connsiteX4" fmla="*/ 133340 w 192571"/>
                <a:gd name="connsiteY4" fmla="*/ 3867 h 94307"/>
                <a:gd name="connsiteX5" fmla="*/ 187848 w 192571"/>
                <a:gd name="connsiteY5" fmla="*/ 6255 h 94307"/>
                <a:gd name="connsiteX6" fmla="*/ 187848 w 192571"/>
                <a:gd name="connsiteY6" fmla="*/ 78658 h 94307"/>
                <a:gd name="connsiteX7" fmla="*/ 142573 w 192571"/>
                <a:gd name="connsiteY7" fmla="*/ 75483 h 94307"/>
                <a:gd name="connsiteX8" fmla="*/ 145913 w 192571"/>
                <a:gd name="connsiteY8" fmla="*/ 82645 h 94307"/>
                <a:gd name="connsiteX9" fmla="*/ 119091 w 192571"/>
                <a:gd name="connsiteY9" fmla="*/ 93783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571" h="94307">
                  <a:moveTo>
                    <a:pt x="119091" y="93783"/>
                  </a:moveTo>
                  <a:cubicBezTo>
                    <a:pt x="119091" y="93783"/>
                    <a:pt x="96459" y="64345"/>
                    <a:pt x="62081" y="54007"/>
                  </a:cubicBezTo>
                  <a:cubicBezTo>
                    <a:pt x="27714" y="43656"/>
                    <a:pt x="-7109" y="30499"/>
                    <a:pt x="-4594" y="9811"/>
                  </a:cubicBezTo>
                  <a:cubicBezTo>
                    <a:pt x="-4594" y="9811"/>
                    <a:pt x="50346" y="-15221"/>
                    <a:pt x="133340" y="12630"/>
                  </a:cubicBezTo>
                  <a:lnTo>
                    <a:pt x="133340" y="3867"/>
                  </a:lnTo>
                  <a:lnTo>
                    <a:pt x="187848" y="6255"/>
                  </a:lnTo>
                  <a:lnTo>
                    <a:pt x="187848" y="78658"/>
                  </a:lnTo>
                  <a:lnTo>
                    <a:pt x="142573" y="75483"/>
                  </a:lnTo>
                  <a:lnTo>
                    <a:pt x="145913" y="82645"/>
                  </a:lnTo>
                  <a:lnTo>
                    <a:pt x="119091" y="93783"/>
                  </a:lnTo>
                </a:path>
              </a:pathLst>
            </a:custGeom>
            <a:solidFill>
              <a:srgbClr val="282628"/>
            </a:solidFill>
            <a:ln w="1270" cap="flat">
              <a:noFill/>
              <a:prstDash val="solid"/>
              <a:miter/>
            </a:ln>
          </p:spPr>
          <p:txBody>
            <a:bodyPr rtlCol="0" anchor="ctr"/>
            <a:lstStyle/>
            <a:p>
              <a:endParaRPr lang="en-IN"/>
            </a:p>
          </p:txBody>
        </p:sp>
        <p:sp>
          <p:nvSpPr>
            <p:cNvPr id="34" name="Graphic 376">
              <a:extLst>
                <a:ext uri="{FF2B5EF4-FFF2-40B4-BE49-F238E27FC236}">
                  <a16:creationId xmlns:a16="http://schemas.microsoft.com/office/drawing/2014/main" id="{50FB204B-9063-4BFC-A004-85EA39B73C32}"/>
                </a:ext>
              </a:extLst>
            </p:cNvPr>
            <p:cNvSpPr/>
            <p:nvPr/>
          </p:nvSpPr>
          <p:spPr>
            <a:xfrm flipV="1">
              <a:off x="8158028" y="5290561"/>
              <a:ext cx="192534" cy="25003"/>
            </a:xfrm>
            <a:custGeom>
              <a:avLst/>
              <a:gdLst>
                <a:gd name="connsiteX0" fmla="*/ 85894 w 192534"/>
                <a:gd name="connsiteY0" fmla="*/ 7886 h 25003"/>
                <a:gd name="connsiteX1" fmla="*/ -4200 w 192534"/>
                <a:gd name="connsiteY1" fmla="*/ 15227 h 25003"/>
                <a:gd name="connsiteX2" fmla="*/ -4632 w 192534"/>
                <a:gd name="connsiteY2" fmla="*/ 9842 h 25003"/>
                <a:gd name="connsiteX3" fmla="*/ 133303 w 192534"/>
                <a:gd name="connsiteY3" fmla="*/ 12661 h 25003"/>
                <a:gd name="connsiteX4" fmla="*/ 133303 w 192534"/>
                <a:gd name="connsiteY4" fmla="*/ 3898 h 25003"/>
                <a:gd name="connsiteX5" fmla="*/ 187811 w 192534"/>
                <a:gd name="connsiteY5" fmla="*/ 6286 h 25003"/>
                <a:gd name="connsiteX6" fmla="*/ 187811 w 192534"/>
                <a:gd name="connsiteY6" fmla="*/ 24510 h 25003"/>
                <a:gd name="connsiteX7" fmla="*/ 85894 w 192534"/>
                <a:gd name="connsiteY7" fmla="*/ 7886 h 2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34" h="25003">
                  <a:moveTo>
                    <a:pt x="85894" y="7886"/>
                  </a:moveTo>
                  <a:cubicBezTo>
                    <a:pt x="33659" y="-331"/>
                    <a:pt x="156" y="13766"/>
                    <a:pt x="-4200" y="15227"/>
                  </a:cubicBezTo>
                  <a:cubicBezTo>
                    <a:pt x="-4670" y="13436"/>
                    <a:pt x="-4848" y="11645"/>
                    <a:pt x="-4632" y="9842"/>
                  </a:cubicBezTo>
                  <a:cubicBezTo>
                    <a:pt x="-4632" y="9842"/>
                    <a:pt x="50308" y="-15190"/>
                    <a:pt x="133303" y="12661"/>
                  </a:cubicBezTo>
                  <a:lnTo>
                    <a:pt x="133303" y="3898"/>
                  </a:lnTo>
                  <a:lnTo>
                    <a:pt x="187811" y="6286"/>
                  </a:lnTo>
                  <a:lnTo>
                    <a:pt x="187811" y="24510"/>
                  </a:lnTo>
                  <a:cubicBezTo>
                    <a:pt x="168355" y="23329"/>
                    <a:pt x="136021" y="15773"/>
                    <a:pt x="85894" y="7886"/>
                  </a:cubicBezTo>
                </a:path>
              </a:pathLst>
            </a:custGeom>
            <a:solidFill>
              <a:srgbClr val="161414"/>
            </a:solidFill>
            <a:ln w="1270" cap="flat">
              <a:noFill/>
              <a:prstDash val="solid"/>
              <a:miter/>
            </a:ln>
          </p:spPr>
          <p:txBody>
            <a:bodyPr rtlCol="0" anchor="ctr"/>
            <a:lstStyle/>
            <a:p>
              <a:endParaRPr lang="en-IN"/>
            </a:p>
          </p:txBody>
        </p:sp>
        <p:sp>
          <p:nvSpPr>
            <p:cNvPr id="35" name="Graphic 376">
              <a:extLst>
                <a:ext uri="{FF2B5EF4-FFF2-40B4-BE49-F238E27FC236}">
                  <a16:creationId xmlns:a16="http://schemas.microsoft.com/office/drawing/2014/main" id="{5158AA3F-38DA-454F-9CFF-ACABD2A0910B}"/>
                </a:ext>
              </a:extLst>
            </p:cNvPr>
            <p:cNvSpPr/>
            <p:nvPr/>
          </p:nvSpPr>
          <p:spPr>
            <a:xfrm flipV="1">
              <a:off x="8262004" y="5236386"/>
              <a:ext cx="29337" cy="27046"/>
            </a:xfrm>
            <a:custGeom>
              <a:avLst/>
              <a:gdLst>
                <a:gd name="connsiteX0" fmla="*/ 22619 w 29337"/>
                <a:gd name="connsiteY0" fmla="*/ -540 h 27046"/>
                <a:gd name="connsiteX1" fmla="*/ 20612 w 29337"/>
                <a:gd name="connsiteY1" fmla="*/ 514 h 27046"/>
                <a:gd name="connsiteX2" fmla="*/ -3163 w 29337"/>
                <a:gd name="connsiteY2" fmla="*/ 21863 h 27046"/>
                <a:gd name="connsiteX3" fmla="*/ -4598 w 29337"/>
                <a:gd name="connsiteY3" fmla="*/ 24923 h 27046"/>
                <a:gd name="connsiteX4" fmla="*/ -1537 w 29337"/>
                <a:gd name="connsiteY4" fmla="*/ 26358 h 27046"/>
                <a:gd name="connsiteX5" fmla="*/ 24600 w 29337"/>
                <a:gd name="connsiteY5" fmla="*/ 3181 h 27046"/>
                <a:gd name="connsiteX6" fmla="*/ 23939 w 29337"/>
                <a:gd name="connsiteY6" fmla="*/ -134 h 27046"/>
                <a:gd name="connsiteX7" fmla="*/ 22619 w 29337"/>
                <a:gd name="connsiteY7" fmla="*/ -540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7" h="27046">
                  <a:moveTo>
                    <a:pt x="22619" y="-540"/>
                  </a:moveTo>
                  <a:lnTo>
                    <a:pt x="20612" y="514"/>
                  </a:lnTo>
                  <a:cubicBezTo>
                    <a:pt x="9461" y="17176"/>
                    <a:pt x="-3023" y="21824"/>
                    <a:pt x="-3163" y="21863"/>
                  </a:cubicBezTo>
                  <a:cubicBezTo>
                    <a:pt x="-4394" y="22320"/>
                    <a:pt x="-5042" y="23691"/>
                    <a:pt x="-4598" y="24923"/>
                  </a:cubicBezTo>
                  <a:cubicBezTo>
                    <a:pt x="-4140" y="26181"/>
                    <a:pt x="-2769" y="26816"/>
                    <a:pt x="-1537" y="26358"/>
                  </a:cubicBezTo>
                  <a:cubicBezTo>
                    <a:pt x="-965" y="26168"/>
                    <a:pt x="12560" y="21126"/>
                    <a:pt x="24600" y="3181"/>
                  </a:cubicBezTo>
                  <a:lnTo>
                    <a:pt x="23939" y="-134"/>
                  </a:lnTo>
                  <a:lnTo>
                    <a:pt x="22619" y="-540"/>
                  </a:lnTo>
                </a:path>
              </a:pathLst>
            </a:custGeom>
            <a:solidFill>
              <a:srgbClr val="161414"/>
            </a:solidFill>
            <a:ln w="1270" cap="flat">
              <a:noFill/>
              <a:prstDash val="solid"/>
              <a:miter/>
            </a:ln>
          </p:spPr>
          <p:txBody>
            <a:bodyPr rtlCol="0" anchor="ctr"/>
            <a:lstStyle/>
            <a:p>
              <a:endParaRPr lang="en-IN"/>
            </a:p>
          </p:txBody>
        </p:sp>
        <p:sp>
          <p:nvSpPr>
            <p:cNvPr id="36" name="Graphic 376">
              <a:extLst>
                <a:ext uri="{FF2B5EF4-FFF2-40B4-BE49-F238E27FC236}">
                  <a16:creationId xmlns:a16="http://schemas.microsoft.com/office/drawing/2014/main" id="{95AD8C71-4EFD-4F83-A033-A3EABD39C152}"/>
                </a:ext>
              </a:extLst>
            </p:cNvPr>
            <p:cNvSpPr/>
            <p:nvPr/>
          </p:nvSpPr>
          <p:spPr>
            <a:xfrm flipV="1">
              <a:off x="8249531" y="5241988"/>
              <a:ext cx="29338" cy="27046"/>
            </a:xfrm>
            <a:custGeom>
              <a:avLst/>
              <a:gdLst>
                <a:gd name="connsiteX0" fmla="*/ 22615 w 29338"/>
                <a:gd name="connsiteY0" fmla="*/ -535 h 27046"/>
                <a:gd name="connsiteX1" fmla="*/ 20634 w 29338"/>
                <a:gd name="connsiteY1" fmla="*/ 519 h 27046"/>
                <a:gd name="connsiteX2" fmla="*/ -3140 w 29338"/>
                <a:gd name="connsiteY2" fmla="*/ 21880 h 27046"/>
                <a:gd name="connsiteX3" fmla="*/ -4588 w 29338"/>
                <a:gd name="connsiteY3" fmla="*/ 24941 h 27046"/>
                <a:gd name="connsiteX4" fmla="*/ -1527 w 29338"/>
                <a:gd name="connsiteY4" fmla="*/ 26376 h 27046"/>
                <a:gd name="connsiteX5" fmla="*/ 24609 w 29338"/>
                <a:gd name="connsiteY5" fmla="*/ 3186 h 27046"/>
                <a:gd name="connsiteX6" fmla="*/ 23949 w 29338"/>
                <a:gd name="connsiteY6" fmla="*/ -129 h 27046"/>
                <a:gd name="connsiteX7" fmla="*/ 22615 w 29338"/>
                <a:gd name="connsiteY7" fmla="*/ -535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8" h="27046">
                  <a:moveTo>
                    <a:pt x="22615" y="-535"/>
                  </a:moveTo>
                  <a:lnTo>
                    <a:pt x="20634" y="519"/>
                  </a:lnTo>
                  <a:cubicBezTo>
                    <a:pt x="9458" y="17168"/>
                    <a:pt x="-3014" y="21829"/>
                    <a:pt x="-3140" y="21880"/>
                  </a:cubicBezTo>
                  <a:cubicBezTo>
                    <a:pt x="-4398" y="22325"/>
                    <a:pt x="-5033" y="23684"/>
                    <a:pt x="-4588" y="24941"/>
                  </a:cubicBezTo>
                  <a:cubicBezTo>
                    <a:pt x="-4131" y="26173"/>
                    <a:pt x="-2759" y="26808"/>
                    <a:pt x="-1527" y="26376"/>
                  </a:cubicBezTo>
                  <a:cubicBezTo>
                    <a:pt x="-956" y="26160"/>
                    <a:pt x="12557" y="21131"/>
                    <a:pt x="24609" y="3186"/>
                  </a:cubicBezTo>
                  <a:lnTo>
                    <a:pt x="23949" y="-129"/>
                  </a:lnTo>
                  <a:lnTo>
                    <a:pt x="22615" y="-535"/>
                  </a:lnTo>
                </a:path>
              </a:pathLst>
            </a:custGeom>
            <a:solidFill>
              <a:srgbClr val="161414"/>
            </a:solidFill>
            <a:ln w="1270" cap="flat">
              <a:noFill/>
              <a:prstDash val="solid"/>
              <a:miter/>
            </a:ln>
          </p:spPr>
          <p:txBody>
            <a:bodyPr rtlCol="0" anchor="ctr"/>
            <a:lstStyle/>
            <a:p>
              <a:endParaRPr lang="en-IN"/>
            </a:p>
          </p:txBody>
        </p:sp>
        <p:sp>
          <p:nvSpPr>
            <p:cNvPr id="37" name="Graphic 376">
              <a:extLst>
                <a:ext uri="{FF2B5EF4-FFF2-40B4-BE49-F238E27FC236}">
                  <a16:creationId xmlns:a16="http://schemas.microsoft.com/office/drawing/2014/main" id="{2E678126-6427-442D-ABF3-38088BDEECDF}"/>
                </a:ext>
              </a:extLst>
            </p:cNvPr>
            <p:cNvSpPr/>
            <p:nvPr/>
          </p:nvSpPr>
          <p:spPr>
            <a:xfrm flipV="1">
              <a:off x="8237060" y="5247513"/>
              <a:ext cx="29326" cy="27057"/>
            </a:xfrm>
            <a:custGeom>
              <a:avLst/>
              <a:gdLst>
                <a:gd name="connsiteX0" fmla="*/ 22624 w 29326"/>
                <a:gd name="connsiteY0" fmla="*/ -530 h 27057"/>
                <a:gd name="connsiteX1" fmla="*/ 20643 w 29326"/>
                <a:gd name="connsiteY1" fmla="*/ 536 h 27057"/>
                <a:gd name="connsiteX2" fmla="*/ -3144 w 29326"/>
                <a:gd name="connsiteY2" fmla="*/ 21885 h 27057"/>
                <a:gd name="connsiteX3" fmla="*/ -4579 w 29326"/>
                <a:gd name="connsiteY3" fmla="*/ 24946 h 27057"/>
                <a:gd name="connsiteX4" fmla="*/ -1519 w 29326"/>
                <a:gd name="connsiteY4" fmla="*/ 26381 h 27057"/>
                <a:gd name="connsiteX5" fmla="*/ 24605 w 29326"/>
                <a:gd name="connsiteY5" fmla="*/ 3191 h 27057"/>
                <a:gd name="connsiteX6" fmla="*/ 23945 w 29326"/>
                <a:gd name="connsiteY6" fmla="*/ -111 h 27057"/>
                <a:gd name="connsiteX7" fmla="*/ 22624 w 29326"/>
                <a:gd name="connsiteY7" fmla="*/ -530 h 27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7">
                  <a:moveTo>
                    <a:pt x="22624" y="-530"/>
                  </a:moveTo>
                  <a:lnTo>
                    <a:pt x="20643" y="536"/>
                  </a:lnTo>
                  <a:cubicBezTo>
                    <a:pt x="9543" y="17085"/>
                    <a:pt x="-3030" y="21834"/>
                    <a:pt x="-3144" y="21885"/>
                  </a:cubicBezTo>
                  <a:cubicBezTo>
                    <a:pt x="-4389" y="22342"/>
                    <a:pt x="-5024" y="23714"/>
                    <a:pt x="-4579" y="24946"/>
                  </a:cubicBezTo>
                  <a:cubicBezTo>
                    <a:pt x="-4122" y="26190"/>
                    <a:pt x="-2751" y="26838"/>
                    <a:pt x="-1519" y="26381"/>
                  </a:cubicBezTo>
                  <a:cubicBezTo>
                    <a:pt x="-947" y="26178"/>
                    <a:pt x="12578" y="21136"/>
                    <a:pt x="24605" y="3191"/>
                  </a:cubicBezTo>
                  <a:lnTo>
                    <a:pt x="23945" y="-111"/>
                  </a:lnTo>
                  <a:lnTo>
                    <a:pt x="22624" y="-530"/>
                  </a:lnTo>
                </a:path>
              </a:pathLst>
            </a:custGeom>
            <a:solidFill>
              <a:srgbClr val="161414"/>
            </a:solidFill>
            <a:ln w="1270" cap="flat">
              <a:noFill/>
              <a:prstDash val="solid"/>
              <a:miter/>
            </a:ln>
          </p:spPr>
          <p:txBody>
            <a:bodyPr rtlCol="0" anchor="ctr"/>
            <a:lstStyle/>
            <a:p>
              <a:endParaRPr lang="en-IN"/>
            </a:p>
          </p:txBody>
        </p:sp>
        <p:sp>
          <p:nvSpPr>
            <p:cNvPr id="38" name="Graphic 376">
              <a:extLst>
                <a:ext uri="{FF2B5EF4-FFF2-40B4-BE49-F238E27FC236}">
                  <a16:creationId xmlns:a16="http://schemas.microsoft.com/office/drawing/2014/main" id="{904FB73D-FAF0-45B0-A8EF-EDD70F22C6EA}"/>
                </a:ext>
              </a:extLst>
            </p:cNvPr>
            <p:cNvSpPr/>
            <p:nvPr/>
          </p:nvSpPr>
          <p:spPr>
            <a:xfrm flipV="1">
              <a:off x="8272559" y="4334362"/>
              <a:ext cx="336524" cy="898463"/>
            </a:xfrm>
            <a:custGeom>
              <a:avLst/>
              <a:gdLst>
                <a:gd name="connsiteX0" fmla="*/ 248896 w 336524"/>
                <a:gd name="connsiteY0" fmla="*/ 881463 h 898459"/>
                <a:gd name="connsiteX1" fmla="*/ 290234 w 336524"/>
                <a:gd name="connsiteY1" fmla="*/ 387687 h 898459"/>
                <a:gd name="connsiteX2" fmla="*/ 331674 w 336524"/>
                <a:gd name="connsiteY2" fmla="*/ 26042 h 898459"/>
                <a:gd name="connsiteX3" fmla="*/ 236246 w 336524"/>
                <a:gd name="connsiteY3" fmla="*/ 10992 h 898459"/>
                <a:gd name="connsiteX4" fmla="*/ 179744 w 336524"/>
                <a:gd name="connsiteY4" fmla="*/ 365094 h 898459"/>
                <a:gd name="connsiteX5" fmla="*/ 134532 w 336524"/>
                <a:gd name="connsiteY5" fmla="*/ 701618 h 898459"/>
                <a:gd name="connsiteX6" fmla="*/ 109411 w 336524"/>
                <a:gd name="connsiteY6" fmla="*/ 701618 h 898459"/>
                <a:gd name="connsiteX7" fmla="*/ 88076 w 336524"/>
                <a:gd name="connsiteY7" fmla="*/ 10992 h 898459"/>
                <a:gd name="connsiteX8" fmla="*/ -4850 w 336524"/>
                <a:gd name="connsiteY8" fmla="*/ 8478 h 898459"/>
                <a:gd name="connsiteX9" fmla="*/ 2681 w 336524"/>
                <a:gd name="connsiteY9" fmla="*/ 897503 h 898459"/>
                <a:gd name="connsiteX10" fmla="*/ 248896 w 336524"/>
                <a:gd name="connsiteY10" fmla="*/ 881463 h 89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24" h="898459">
                  <a:moveTo>
                    <a:pt x="248896" y="881463"/>
                  </a:moveTo>
                  <a:lnTo>
                    <a:pt x="290234" y="387687"/>
                  </a:lnTo>
                  <a:lnTo>
                    <a:pt x="331674" y="26042"/>
                  </a:lnTo>
                  <a:cubicBezTo>
                    <a:pt x="331674" y="26042"/>
                    <a:pt x="311583" y="-1568"/>
                    <a:pt x="236246" y="10992"/>
                  </a:cubicBezTo>
                  <a:lnTo>
                    <a:pt x="179744" y="365094"/>
                  </a:lnTo>
                  <a:lnTo>
                    <a:pt x="134532" y="701618"/>
                  </a:lnTo>
                  <a:lnTo>
                    <a:pt x="109411" y="701618"/>
                  </a:lnTo>
                  <a:lnTo>
                    <a:pt x="88076" y="10992"/>
                  </a:lnTo>
                  <a:cubicBezTo>
                    <a:pt x="88076" y="10992"/>
                    <a:pt x="55424" y="-14128"/>
                    <a:pt x="-4850" y="8478"/>
                  </a:cubicBezTo>
                  <a:lnTo>
                    <a:pt x="2681" y="897503"/>
                  </a:lnTo>
                  <a:lnTo>
                    <a:pt x="248896" y="881463"/>
                  </a:lnTo>
                </a:path>
              </a:pathLst>
            </a:custGeom>
            <a:solidFill>
              <a:srgbClr val="5D6062"/>
            </a:solidFill>
            <a:ln w="1270" cap="flat">
              <a:noFill/>
              <a:prstDash val="solid"/>
              <a:miter/>
            </a:ln>
          </p:spPr>
          <p:txBody>
            <a:bodyPr rtlCol="0" anchor="ctr"/>
            <a:lstStyle/>
            <a:p>
              <a:endParaRPr lang="en-IN"/>
            </a:p>
          </p:txBody>
        </p:sp>
        <p:sp>
          <p:nvSpPr>
            <p:cNvPr id="39" name="Graphic 376">
              <a:extLst>
                <a:ext uri="{FF2B5EF4-FFF2-40B4-BE49-F238E27FC236}">
                  <a16:creationId xmlns:a16="http://schemas.microsoft.com/office/drawing/2014/main" id="{3AD92540-403D-4452-9886-7D91E72FB36C}"/>
                </a:ext>
              </a:extLst>
            </p:cNvPr>
            <p:cNvSpPr/>
            <p:nvPr/>
          </p:nvSpPr>
          <p:spPr>
            <a:xfrm flipV="1">
              <a:off x="8386820" y="3820162"/>
              <a:ext cx="87935" cy="182219"/>
            </a:xfrm>
            <a:custGeom>
              <a:avLst/>
              <a:gdLst>
                <a:gd name="connsiteX0" fmla="*/ -4843 w 87935"/>
                <a:gd name="connsiteY0" fmla="*/ 138511 h 182219"/>
                <a:gd name="connsiteX1" fmla="*/ -1452 w 87935"/>
                <a:gd name="connsiteY1" fmla="*/ -1735 h 182219"/>
                <a:gd name="connsiteX2" fmla="*/ 83092 w 87935"/>
                <a:gd name="connsiteY2" fmla="*/ 36060 h 182219"/>
                <a:gd name="connsiteX3" fmla="*/ 80425 w 87935"/>
                <a:gd name="connsiteY3" fmla="*/ 180485 h 182219"/>
                <a:gd name="connsiteX4" fmla="*/ -4843 w 87935"/>
                <a:gd name="connsiteY4" fmla="*/ 138511 h 18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5" h="182219">
                  <a:moveTo>
                    <a:pt x="-4843" y="138511"/>
                  </a:moveTo>
                  <a:lnTo>
                    <a:pt x="-1452" y="-1735"/>
                  </a:lnTo>
                  <a:lnTo>
                    <a:pt x="83092" y="36060"/>
                  </a:lnTo>
                  <a:lnTo>
                    <a:pt x="80425" y="180485"/>
                  </a:lnTo>
                  <a:lnTo>
                    <a:pt x="-4843" y="138511"/>
                  </a:lnTo>
                </a:path>
              </a:pathLst>
            </a:custGeom>
            <a:solidFill>
              <a:srgbClr val="CF8D7C"/>
            </a:solidFill>
            <a:ln w="1270" cap="flat">
              <a:noFill/>
              <a:prstDash val="solid"/>
              <a:miter/>
            </a:ln>
          </p:spPr>
          <p:txBody>
            <a:bodyPr rtlCol="0" anchor="ctr"/>
            <a:lstStyle/>
            <a:p>
              <a:endParaRPr lang="en-IN"/>
            </a:p>
          </p:txBody>
        </p:sp>
        <p:sp>
          <p:nvSpPr>
            <p:cNvPr id="40" name="Graphic 376">
              <a:extLst>
                <a:ext uri="{FF2B5EF4-FFF2-40B4-BE49-F238E27FC236}">
                  <a16:creationId xmlns:a16="http://schemas.microsoft.com/office/drawing/2014/main" id="{24D4A364-0A2F-4AE6-8DFD-738B4A096FD4}"/>
                </a:ext>
              </a:extLst>
            </p:cNvPr>
            <p:cNvSpPr/>
            <p:nvPr/>
          </p:nvSpPr>
          <p:spPr>
            <a:xfrm flipV="1">
              <a:off x="8249368" y="3913405"/>
              <a:ext cx="391147" cy="455192"/>
            </a:xfrm>
            <a:custGeom>
              <a:avLst/>
              <a:gdLst>
                <a:gd name="connsiteX0" fmla="*/ -3532 w 391147"/>
                <a:gd name="connsiteY0" fmla="*/ 400981 h 455190"/>
                <a:gd name="connsiteX1" fmla="*/ 20852 w 391147"/>
                <a:gd name="connsiteY1" fmla="*/ 22660 h 455190"/>
                <a:gd name="connsiteX2" fmla="*/ 182003 w 391147"/>
                <a:gd name="connsiteY2" fmla="*/ -1127 h 455190"/>
                <a:gd name="connsiteX3" fmla="*/ 272083 w 391147"/>
                <a:gd name="connsiteY3" fmla="*/ 16666 h 455190"/>
                <a:gd name="connsiteX4" fmla="*/ 386295 w 391147"/>
                <a:gd name="connsiteY4" fmla="*/ 440439 h 455190"/>
                <a:gd name="connsiteX5" fmla="*/ 215353 w 391147"/>
                <a:gd name="connsiteY5" fmla="*/ 453660 h 455190"/>
                <a:gd name="connsiteX6" fmla="*/ 165937 w 391147"/>
                <a:gd name="connsiteY6" fmla="*/ 407877 h 455190"/>
                <a:gd name="connsiteX7" fmla="*/ 126008 w 391147"/>
                <a:gd name="connsiteY7" fmla="*/ 450498 h 455190"/>
                <a:gd name="connsiteX8" fmla="*/ -4853 w 391147"/>
                <a:gd name="connsiteY8" fmla="*/ 435194 h 455190"/>
                <a:gd name="connsiteX9" fmla="*/ -3532 w 391147"/>
                <a:gd name="connsiteY9" fmla="*/ 400981 h 45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147" h="455190">
                  <a:moveTo>
                    <a:pt x="-3532" y="400981"/>
                  </a:moveTo>
                  <a:cubicBezTo>
                    <a:pt x="-3532" y="400981"/>
                    <a:pt x="4609" y="150028"/>
                    <a:pt x="20852" y="22660"/>
                  </a:cubicBezTo>
                  <a:cubicBezTo>
                    <a:pt x="20852" y="22660"/>
                    <a:pt x="82993" y="-5178"/>
                    <a:pt x="182003" y="-1127"/>
                  </a:cubicBezTo>
                  <a:cubicBezTo>
                    <a:pt x="251928" y="1718"/>
                    <a:pt x="272083" y="16666"/>
                    <a:pt x="272083" y="16666"/>
                  </a:cubicBezTo>
                  <a:lnTo>
                    <a:pt x="386295" y="440439"/>
                  </a:lnTo>
                  <a:cubicBezTo>
                    <a:pt x="386295" y="440439"/>
                    <a:pt x="321931" y="453787"/>
                    <a:pt x="215353" y="453660"/>
                  </a:cubicBezTo>
                  <a:lnTo>
                    <a:pt x="165937" y="407877"/>
                  </a:lnTo>
                  <a:cubicBezTo>
                    <a:pt x="165937" y="407877"/>
                    <a:pt x="152513" y="443424"/>
                    <a:pt x="126008" y="450498"/>
                  </a:cubicBezTo>
                  <a:cubicBezTo>
                    <a:pt x="85838" y="447729"/>
                    <a:pt x="41985" y="442916"/>
                    <a:pt x="-4853" y="435194"/>
                  </a:cubicBezTo>
                  <a:lnTo>
                    <a:pt x="-3532" y="400981"/>
                  </a:lnTo>
                </a:path>
              </a:pathLst>
            </a:custGeom>
            <a:solidFill>
              <a:srgbClr val="E1F5F9"/>
            </a:solidFill>
            <a:ln w="1270" cap="flat">
              <a:noFill/>
              <a:prstDash val="solid"/>
              <a:miter/>
            </a:ln>
          </p:spPr>
          <p:txBody>
            <a:bodyPr rtlCol="0" anchor="ctr"/>
            <a:lstStyle/>
            <a:p>
              <a:endParaRPr lang="en-IN"/>
            </a:p>
          </p:txBody>
        </p:sp>
        <p:sp>
          <p:nvSpPr>
            <p:cNvPr id="41" name="Graphic 376">
              <a:extLst>
                <a:ext uri="{FF2B5EF4-FFF2-40B4-BE49-F238E27FC236}">
                  <a16:creationId xmlns:a16="http://schemas.microsoft.com/office/drawing/2014/main" id="{A3BE9851-6C19-4AEB-89F5-00C457833CEA}"/>
                </a:ext>
              </a:extLst>
            </p:cNvPr>
            <p:cNvSpPr/>
            <p:nvPr/>
          </p:nvSpPr>
          <p:spPr>
            <a:xfrm flipV="1">
              <a:off x="8555197" y="3926043"/>
              <a:ext cx="169862" cy="313284"/>
            </a:xfrm>
            <a:custGeom>
              <a:avLst/>
              <a:gdLst>
                <a:gd name="connsiteX0" fmla="*/ 164876 w 169862"/>
                <a:gd name="connsiteY0" fmla="*/ 47923 h 313283"/>
                <a:gd name="connsiteX1" fmla="*/ 81247 w 169862"/>
                <a:gd name="connsiteY1" fmla="*/ 311702 h 313283"/>
                <a:gd name="connsiteX2" fmla="*/ -4986 w 169862"/>
                <a:gd name="connsiteY2" fmla="*/ 281933 h 313283"/>
                <a:gd name="connsiteX3" fmla="*/ 86784 w 169862"/>
                <a:gd name="connsiteY3" fmla="*/ -1582 h 313283"/>
                <a:gd name="connsiteX4" fmla="*/ 164876 w 169862"/>
                <a:gd name="connsiteY4" fmla="*/ 47923 h 3132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13283">
                  <a:moveTo>
                    <a:pt x="164876" y="47923"/>
                  </a:moveTo>
                  <a:lnTo>
                    <a:pt x="81247" y="311702"/>
                  </a:lnTo>
                  <a:lnTo>
                    <a:pt x="-4986" y="281933"/>
                  </a:lnTo>
                  <a:lnTo>
                    <a:pt x="86784" y="-1582"/>
                  </a:lnTo>
                  <a:lnTo>
                    <a:pt x="164876" y="47923"/>
                  </a:lnTo>
                </a:path>
              </a:pathLst>
            </a:custGeom>
            <a:solidFill>
              <a:srgbClr val="E1F5F9"/>
            </a:solidFill>
            <a:ln w="1270" cap="flat">
              <a:noFill/>
              <a:prstDash val="solid"/>
              <a:miter/>
            </a:ln>
          </p:spPr>
          <p:txBody>
            <a:bodyPr rtlCol="0" anchor="ctr"/>
            <a:lstStyle/>
            <a:p>
              <a:endParaRPr lang="en-IN"/>
            </a:p>
          </p:txBody>
        </p:sp>
        <p:sp>
          <p:nvSpPr>
            <p:cNvPr id="42" name="Graphic 376">
              <a:extLst>
                <a:ext uri="{FF2B5EF4-FFF2-40B4-BE49-F238E27FC236}">
                  <a16:creationId xmlns:a16="http://schemas.microsoft.com/office/drawing/2014/main" id="{76691F56-1065-44FE-9A62-D09E8EC67AF3}"/>
                </a:ext>
              </a:extLst>
            </p:cNvPr>
            <p:cNvSpPr/>
            <p:nvPr/>
          </p:nvSpPr>
          <p:spPr>
            <a:xfrm flipV="1">
              <a:off x="8273720" y="4357506"/>
              <a:ext cx="38195" cy="35987"/>
            </a:xfrm>
            <a:custGeom>
              <a:avLst/>
              <a:gdLst>
                <a:gd name="connsiteX0" fmla="*/ 33446 w 38195"/>
                <a:gd name="connsiteY0" fmla="*/ 23572 h 35987"/>
                <a:gd name="connsiteX1" fmla="*/ 1620 w 38195"/>
                <a:gd name="connsiteY1" fmla="*/ 34252 h 35987"/>
                <a:gd name="connsiteX2" fmla="*/ -4489 w 38195"/>
                <a:gd name="connsiteY2" fmla="*/ 23902 h 35987"/>
                <a:gd name="connsiteX3" fmla="*/ 1620 w 38195"/>
                <a:gd name="connsiteY3" fmla="*/ 9220 h 35987"/>
                <a:gd name="connsiteX4" fmla="*/ 28734 w 38195"/>
                <a:gd name="connsiteY4" fmla="*/ -1321 h 35987"/>
                <a:gd name="connsiteX5" fmla="*/ 33446 w 38195"/>
                <a:gd name="connsiteY5" fmla="*/ 23572 h 3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95" h="35987">
                  <a:moveTo>
                    <a:pt x="33446" y="23572"/>
                  </a:moveTo>
                  <a:cubicBezTo>
                    <a:pt x="12173" y="28143"/>
                    <a:pt x="1861" y="34176"/>
                    <a:pt x="1620" y="34252"/>
                  </a:cubicBezTo>
                  <a:cubicBezTo>
                    <a:pt x="-4603" y="36322"/>
                    <a:pt x="-3803" y="30290"/>
                    <a:pt x="-4489" y="23902"/>
                  </a:cubicBezTo>
                  <a:cubicBezTo>
                    <a:pt x="-5416" y="15469"/>
                    <a:pt x="-3981" y="10960"/>
                    <a:pt x="1620" y="9220"/>
                  </a:cubicBezTo>
                  <a:cubicBezTo>
                    <a:pt x="2636" y="8916"/>
                    <a:pt x="7563" y="3772"/>
                    <a:pt x="28734" y="-1321"/>
                  </a:cubicBezTo>
                  <a:cubicBezTo>
                    <a:pt x="30322" y="6973"/>
                    <a:pt x="31897" y="15266"/>
                    <a:pt x="33446" y="23572"/>
                  </a:cubicBezTo>
                </a:path>
              </a:pathLst>
            </a:custGeom>
            <a:solidFill>
              <a:srgbClr val="161414"/>
            </a:solidFill>
            <a:ln w="1270" cap="flat">
              <a:noFill/>
              <a:prstDash val="solid"/>
              <a:miter/>
            </a:ln>
          </p:spPr>
          <p:txBody>
            <a:bodyPr rtlCol="0" anchor="ctr"/>
            <a:lstStyle/>
            <a:p>
              <a:endParaRPr lang="en-IN"/>
            </a:p>
          </p:txBody>
        </p:sp>
        <p:sp>
          <p:nvSpPr>
            <p:cNvPr id="43" name="Graphic 376">
              <a:extLst>
                <a:ext uri="{FF2B5EF4-FFF2-40B4-BE49-F238E27FC236}">
                  <a16:creationId xmlns:a16="http://schemas.microsoft.com/office/drawing/2014/main" id="{B2C7C446-14C8-4C13-9C27-835B4F88260B}"/>
                </a:ext>
              </a:extLst>
            </p:cNvPr>
            <p:cNvSpPr/>
            <p:nvPr/>
          </p:nvSpPr>
          <p:spPr>
            <a:xfrm flipV="1">
              <a:off x="8327384" y="4371929"/>
              <a:ext cx="140106" cy="31883"/>
            </a:xfrm>
            <a:custGeom>
              <a:avLst/>
              <a:gdLst>
                <a:gd name="connsiteX0" fmla="*/ 132161 w 140106"/>
                <a:gd name="connsiteY0" fmla="*/ 27107 h 31883"/>
                <a:gd name="connsiteX1" fmla="*/ 54577 w 140106"/>
                <a:gd name="connsiteY1" fmla="*/ 25062 h 31883"/>
                <a:gd name="connsiteX2" fmla="*/ -2738 w 140106"/>
                <a:gd name="connsiteY2" fmla="*/ 30574 h 31883"/>
                <a:gd name="connsiteX3" fmla="*/ -4821 w 140106"/>
                <a:gd name="connsiteY3" fmla="*/ 4793 h 31883"/>
                <a:gd name="connsiteX4" fmla="*/ 54044 w 140106"/>
                <a:gd name="connsiteY4" fmla="*/ -1138 h 31883"/>
                <a:gd name="connsiteX5" fmla="*/ 80828 w 140106"/>
                <a:gd name="connsiteY5" fmla="*/ -1201 h 31883"/>
                <a:gd name="connsiteX6" fmla="*/ 135286 w 140106"/>
                <a:gd name="connsiteY6" fmla="*/ 2177 h 31883"/>
                <a:gd name="connsiteX7" fmla="*/ 132161 w 140106"/>
                <a:gd name="connsiteY7" fmla="*/ 27107 h 3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06" h="31883">
                  <a:moveTo>
                    <a:pt x="132161" y="27107"/>
                  </a:moveTo>
                  <a:cubicBezTo>
                    <a:pt x="108515" y="24859"/>
                    <a:pt x="82619" y="24402"/>
                    <a:pt x="54577" y="25062"/>
                  </a:cubicBezTo>
                  <a:cubicBezTo>
                    <a:pt x="32937" y="25583"/>
                    <a:pt x="13544" y="27831"/>
                    <a:pt x="-2738" y="30574"/>
                  </a:cubicBezTo>
                  <a:cubicBezTo>
                    <a:pt x="-2217" y="21925"/>
                    <a:pt x="-3360" y="13353"/>
                    <a:pt x="-4821" y="4793"/>
                  </a:cubicBezTo>
                  <a:cubicBezTo>
                    <a:pt x="11766" y="1809"/>
                    <a:pt x="31590" y="-604"/>
                    <a:pt x="54044" y="-1138"/>
                  </a:cubicBezTo>
                  <a:cubicBezTo>
                    <a:pt x="63175" y="-1341"/>
                    <a:pt x="72103" y="-1366"/>
                    <a:pt x="80828" y="-1201"/>
                  </a:cubicBezTo>
                  <a:cubicBezTo>
                    <a:pt x="100374" y="-846"/>
                    <a:pt x="118382" y="221"/>
                    <a:pt x="135286" y="2177"/>
                  </a:cubicBezTo>
                  <a:cubicBezTo>
                    <a:pt x="133431" y="10356"/>
                    <a:pt x="132327" y="18662"/>
                    <a:pt x="132161" y="27107"/>
                  </a:cubicBezTo>
                </a:path>
              </a:pathLst>
            </a:custGeom>
            <a:solidFill>
              <a:srgbClr val="161414"/>
            </a:solidFill>
            <a:ln w="1270" cap="flat">
              <a:noFill/>
              <a:prstDash val="solid"/>
              <a:miter/>
            </a:ln>
          </p:spPr>
          <p:txBody>
            <a:bodyPr rtlCol="0" anchor="ctr"/>
            <a:lstStyle/>
            <a:p>
              <a:endParaRPr lang="en-IN"/>
            </a:p>
          </p:txBody>
        </p:sp>
        <p:sp>
          <p:nvSpPr>
            <p:cNvPr id="44" name="Graphic 376">
              <a:extLst>
                <a:ext uri="{FF2B5EF4-FFF2-40B4-BE49-F238E27FC236}">
                  <a16:creationId xmlns:a16="http://schemas.microsoft.com/office/drawing/2014/main" id="{4296E703-3B3E-4D34-8D44-246DA2E12BC4}"/>
                </a:ext>
              </a:extLst>
            </p:cNvPr>
            <p:cNvSpPr/>
            <p:nvPr/>
          </p:nvSpPr>
          <p:spPr>
            <a:xfrm flipV="1">
              <a:off x="8479886" y="4362956"/>
              <a:ext cx="54601" cy="35312"/>
            </a:xfrm>
            <a:custGeom>
              <a:avLst/>
              <a:gdLst>
                <a:gd name="connsiteX0" fmla="*/ 48952 w 54601"/>
                <a:gd name="connsiteY0" fmla="*/ 23703 h 35312"/>
                <a:gd name="connsiteX1" fmla="*/ 40761 w 54601"/>
                <a:gd name="connsiteY1" fmla="*/ 33545 h 35312"/>
                <a:gd name="connsiteX2" fmla="*/ -4895 w 54601"/>
                <a:gd name="connsiteY2" fmla="*/ 23296 h 35312"/>
                <a:gd name="connsiteX3" fmla="*/ -1911 w 54601"/>
                <a:gd name="connsiteY3" fmla="*/ -1316 h 35312"/>
                <a:gd name="connsiteX4" fmla="*/ 46019 w 54601"/>
                <a:gd name="connsiteY4" fmla="*/ 10724 h 35312"/>
                <a:gd name="connsiteX5" fmla="*/ 48952 w 54601"/>
                <a:gd name="connsiteY5" fmla="*/ 23703 h 3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01" h="35312">
                  <a:moveTo>
                    <a:pt x="48952" y="23703"/>
                  </a:moveTo>
                  <a:cubicBezTo>
                    <a:pt x="47746" y="30027"/>
                    <a:pt x="46997" y="35654"/>
                    <a:pt x="40761" y="33545"/>
                  </a:cubicBezTo>
                  <a:cubicBezTo>
                    <a:pt x="26842" y="28859"/>
                    <a:pt x="11576" y="25557"/>
                    <a:pt x="-4895" y="23296"/>
                  </a:cubicBezTo>
                  <a:cubicBezTo>
                    <a:pt x="-4350" y="15029"/>
                    <a:pt x="-3143" y="6863"/>
                    <a:pt x="-1911" y="-1316"/>
                  </a:cubicBezTo>
                  <a:cubicBezTo>
                    <a:pt x="15221" y="1402"/>
                    <a:pt x="31147" y="5237"/>
                    <a:pt x="46019" y="10724"/>
                  </a:cubicBezTo>
                  <a:cubicBezTo>
                    <a:pt x="50362" y="12311"/>
                    <a:pt x="50172" y="17302"/>
                    <a:pt x="48952" y="23703"/>
                  </a:cubicBezTo>
                </a:path>
              </a:pathLst>
            </a:custGeom>
            <a:solidFill>
              <a:srgbClr val="161414"/>
            </a:solidFill>
            <a:ln w="1270" cap="flat">
              <a:noFill/>
              <a:prstDash val="solid"/>
              <a:miter/>
            </a:ln>
          </p:spPr>
          <p:txBody>
            <a:bodyPr rtlCol="0" anchor="ctr"/>
            <a:lstStyle/>
            <a:p>
              <a:endParaRPr lang="en-IN"/>
            </a:p>
          </p:txBody>
        </p:sp>
        <p:sp>
          <p:nvSpPr>
            <p:cNvPr id="45" name="Graphic 376">
              <a:extLst>
                <a:ext uri="{FF2B5EF4-FFF2-40B4-BE49-F238E27FC236}">
                  <a16:creationId xmlns:a16="http://schemas.microsoft.com/office/drawing/2014/main" id="{64A419AC-2691-4703-92BC-2575001EFBC1}"/>
                </a:ext>
              </a:extLst>
            </p:cNvPr>
            <p:cNvSpPr/>
            <p:nvPr/>
          </p:nvSpPr>
          <p:spPr>
            <a:xfrm flipV="1">
              <a:off x="8370526" y="4373336"/>
              <a:ext cx="55600" cy="33934"/>
            </a:xfrm>
            <a:custGeom>
              <a:avLst/>
              <a:gdLst>
                <a:gd name="connsiteX0" fmla="*/ 41356 w 55600"/>
                <a:gd name="connsiteY0" fmla="*/ 4446 h 33934"/>
                <a:gd name="connsiteX1" fmla="*/ 4983 w 55600"/>
                <a:gd name="connsiteY1" fmla="*/ 6287 h 33934"/>
                <a:gd name="connsiteX2" fmla="*/ 4602 w 55600"/>
                <a:gd name="connsiteY2" fmla="*/ 26874 h 33934"/>
                <a:gd name="connsiteX3" fmla="*/ 40949 w 55600"/>
                <a:gd name="connsiteY3" fmla="*/ 26633 h 33934"/>
                <a:gd name="connsiteX4" fmla="*/ -4821 w 55600"/>
                <a:gd name="connsiteY4" fmla="*/ 32627 h 33934"/>
                <a:gd name="connsiteX5" fmla="*/ -4250 w 55600"/>
                <a:gd name="connsiteY5" fmla="*/ 1474 h 33934"/>
                <a:gd name="connsiteX6" fmla="*/ 50779 w 55600"/>
                <a:gd name="connsiteY6" fmla="*/ -1307 h 33934"/>
                <a:gd name="connsiteX7" fmla="*/ 50157 w 55600"/>
                <a:gd name="connsiteY7" fmla="*/ 32259 h 33934"/>
                <a:gd name="connsiteX8" fmla="*/ -4821 w 55600"/>
                <a:gd name="connsiteY8" fmla="*/ 32627 h 3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00" h="33934">
                  <a:moveTo>
                    <a:pt x="41356" y="4446"/>
                  </a:moveTo>
                  <a:lnTo>
                    <a:pt x="4983" y="6287"/>
                  </a:lnTo>
                  <a:lnTo>
                    <a:pt x="4602" y="26874"/>
                  </a:lnTo>
                  <a:lnTo>
                    <a:pt x="40949" y="26633"/>
                  </a:lnTo>
                  <a:close/>
                  <a:moveTo>
                    <a:pt x="-4821" y="32627"/>
                  </a:moveTo>
                  <a:lnTo>
                    <a:pt x="-4250" y="1474"/>
                  </a:lnTo>
                  <a:lnTo>
                    <a:pt x="50779" y="-1307"/>
                  </a:lnTo>
                  <a:lnTo>
                    <a:pt x="50157" y="32259"/>
                  </a:lnTo>
                  <a:lnTo>
                    <a:pt x="-4821" y="32627"/>
                  </a:lnTo>
                </a:path>
              </a:pathLst>
            </a:custGeom>
            <a:solidFill>
              <a:srgbClr val="9FA2A1"/>
            </a:solidFill>
            <a:ln w="1270" cap="flat">
              <a:noFill/>
              <a:prstDash val="solid"/>
              <a:miter/>
            </a:ln>
          </p:spPr>
          <p:txBody>
            <a:bodyPr rtlCol="0" anchor="ctr"/>
            <a:lstStyle/>
            <a:p>
              <a:endParaRPr lang="en-IN"/>
            </a:p>
          </p:txBody>
        </p:sp>
        <p:sp>
          <p:nvSpPr>
            <p:cNvPr id="46" name="Graphic 376">
              <a:extLst>
                <a:ext uri="{FF2B5EF4-FFF2-40B4-BE49-F238E27FC236}">
                  <a16:creationId xmlns:a16="http://schemas.microsoft.com/office/drawing/2014/main" id="{73DEFA4C-AE6B-4EA1-AF07-40FCEC1852CE}"/>
                </a:ext>
              </a:extLst>
            </p:cNvPr>
            <p:cNvSpPr/>
            <p:nvPr/>
          </p:nvSpPr>
          <p:spPr>
            <a:xfrm flipV="1">
              <a:off x="8420158" y="3914624"/>
              <a:ext cx="41262" cy="44564"/>
            </a:xfrm>
            <a:custGeom>
              <a:avLst/>
              <a:gdLst>
                <a:gd name="connsiteX0" fmla="*/ -4850 w 41262"/>
                <a:gd name="connsiteY0" fmla="*/ -1712 h 44564"/>
                <a:gd name="connsiteX1" fmla="*/ 7965 w 41262"/>
                <a:gd name="connsiteY1" fmla="*/ 42852 h 44564"/>
                <a:gd name="connsiteX2" fmla="*/ 36412 w 41262"/>
                <a:gd name="connsiteY2" fmla="*/ 29822 h 44564"/>
              </a:gdLst>
              <a:ahLst/>
              <a:cxnLst>
                <a:cxn ang="0">
                  <a:pos x="connsiteX0" y="connsiteY0"/>
                </a:cxn>
                <a:cxn ang="0">
                  <a:pos x="connsiteX1" y="connsiteY1"/>
                </a:cxn>
                <a:cxn ang="0">
                  <a:pos x="connsiteX2" y="connsiteY2"/>
                </a:cxn>
              </a:cxnLst>
              <a:rect l="l" t="t" r="r" b="b"/>
              <a:pathLst>
                <a:path w="41262" h="44564">
                  <a:moveTo>
                    <a:pt x="-4850" y="-1712"/>
                  </a:moveTo>
                  <a:lnTo>
                    <a:pt x="7965" y="42852"/>
                  </a:lnTo>
                  <a:lnTo>
                    <a:pt x="36412" y="29822"/>
                  </a:lnTo>
                  <a:close/>
                </a:path>
              </a:pathLst>
            </a:custGeom>
            <a:solidFill>
              <a:srgbClr val="D0BEBB"/>
            </a:solidFill>
            <a:ln w="1270" cap="flat">
              <a:noFill/>
              <a:prstDash val="solid"/>
              <a:miter/>
            </a:ln>
          </p:spPr>
          <p:txBody>
            <a:bodyPr rtlCol="0" anchor="ctr"/>
            <a:lstStyle/>
            <a:p>
              <a:endParaRPr lang="en-IN"/>
            </a:p>
          </p:txBody>
        </p:sp>
        <p:sp>
          <p:nvSpPr>
            <p:cNvPr id="47" name="Graphic 376">
              <a:extLst>
                <a:ext uri="{FF2B5EF4-FFF2-40B4-BE49-F238E27FC236}">
                  <a16:creationId xmlns:a16="http://schemas.microsoft.com/office/drawing/2014/main" id="{6F5E737C-F8F1-436B-9800-F1D962DA0102}"/>
                </a:ext>
              </a:extLst>
            </p:cNvPr>
            <p:cNvSpPr/>
            <p:nvPr/>
          </p:nvSpPr>
          <p:spPr>
            <a:xfrm flipV="1">
              <a:off x="8396879" y="3918496"/>
              <a:ext cx="23278" cy="40690"/>
            </a:xfrm>
            <a:custGeom>
              <a:avLst/>
              <a:gdLst>
                <a:gd name="connsiteX0" fmla="*/ 14781 w 23278"/>
                <a:gd name="connsiteY0" fmla="*/ 38981 h 40690"/>
                <a:gd name="connsiteX1" fmla="*/ 18450 w 23278"/>
                <a:gd name="connsiteY1" fmla="*/ -1710 h 40690"/>
                <a:gd name="connsiteX2" fmla="*/ -4828 w 23278"/>
                <a:gd name="connsiteY2" fmla="*/ 27093 h 40690"/>
              </a:gdLst>
              <a:ahLst/>
              <a:cxnLst>
                <a:cxn ang="0">
                  <a:pos x="connsiteX0" y="connsiteY0"/>
                </a:cxn>
                <a:cxn ang="0">
                  <a:pos x="connsiteX1" y="connsiteY1"/>
                </a:cxn>
                <a:cxn ang="0">
                  <a:pos x="connsiteX2" y="connsiteY2"/>
                </a:cxn>
              </a:cxnLst>
              <a:rect l="l" t="t" r="r" b="b"/>
              <a:pathLst>
                <a:path w="23278" h="40690">
                  <a:moveTo>
                    <a:pt x="14781" y="38981"/>
                  </a:moveTo>
                  <a:lnTo>
                    <a:pt x="18450" y="-1710"/>
                  </a:lnTo>
                  <a:lnTo>
                    <a:pt x="-4828" y="27093"/>
                  </a:lnTo>
                  <a:close/>
                </a:path>
              </a:pathLst>
            </a:custGeom>
            <a:solidFill>
              <a:srgbClr val="D0BEBB"/>
            </a:solidFill>
            <a:ln w="1270" cap="flat">
              <a:noFill/>
              <a:prstDash val="solid"/>
              <a:miter/>
            </a:ln>
          </p:spPr>
          <p:txBody>
            <a:bodyPr rtlCol="0" anchor="ctr"/>
            <a:lstStyle/>
            <a:p>
              <a:endParaRPr lang="en-IN"/>
            </a:p>
          </p:txBody>
        </p:sp>
        <p:sp>
          <p:nvSpPr>
            <p:cNvPr id="48" name="Graphic 376">
              <a:extLst>
                <a:ext uri="{FF2B5EF4-FFF2-40B4-BE49-F238E27FC236}">
                  <a16:creationId xmlns:a16="http://schemas.microsoft.com/office/drawing/2014/main" id="{8A417531-C1D8-4A02-BF5B-856449E029E5}"/>
                </a:ext>
              </a:extLst>
            </p:cNvPr>
            <p:cNvSpPr/>
            <p:nvPr/>
          </p:nvSpPr>
          <p:spPr>
            <a:xfrm flipV="1">
              <a:off x="8352200" y="3930195"/>
              <a:ext cx="97650" cy="394984"/>
            </a:xfrm>
            <a:custGeom>
              <a:avLst/>
              <a:gdLst>
                <a:gd name="connsiteX0" fmla="*/ 84318 w 97650"/>
                <a:gd name="connsiteY0" fmla="*/ 393441 h 394982"/>
                <a:gd name="connsiteX1" fmla="*/ 50917 w 97650"/>
                <a:gd name="connsiteY1" fmla="*/ 392209 h 394982"/>
                <a:gd name="connsiteX2" fmla="*/ 35182 w 97650"/>
                <a:gd name="connsiteY2" fmla="*/ 373553 h 394982"/>
                <a:gd name="connsiteX3" fmla="*/ 49063 w 97650"/>
                <a:gd name="connsiteY3" fmla="*/ 353703 h 394982"/>
                <a:gd name="connsiteX4" fmla="*/ -4823 w 97650"/>
                <a:gd name="connsiteY4" fmla="*/ 40127 h 394982"/>
                <a:gd name="connsiteX5" fmla="*/ 36617 w 97650"/>
                <a:gd name="connsiteY5" fmla="*/ -1542 h 394982"/>
                <a:gd name="connsiteX6" fmla="*/ 87315 w 97650"/>
                <a:gd name="connsiteY6" fmla="*/ 34653 h 394982"/>
                <a:gd name="connsiteX7" fmla="*/ 75657 w 97650"/>
                <a:gd name="connsiteY7" fmla="*/ 351429 h 394982"/>
                <a:gd name="connsiteX8" fmla="*/ 92827 w 97650"/>
                <a:gd name="connsiteY8" fmla="*/ 375966 h 394982"/>
                <a:gd name="connsiteX9" fmla="*/ 84318 w 97650"/>
                <a:gd name="connsiteY9" fmla="*/ 393441 h 39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50" h="394982">
                  <a:moveTo>
                    <a:pt x="84318" y="393441"/>
                  </a:moveTo>
                  <a:cubicBezTo>
                    <a:pt x="84318" y="393441"/>
                    <a:pt x="69790" y="390025"/>
                    <a:pt x="50917" y="392209"/>
                  </a:cubicBezTo>
                  <a:lnTo>
                    <a:pt x="35182" y="373553"/>
                  </a:lnTo>
                  <a:lnTo>
                    <a:pt x="49063" y="353703"/>
                  </a:lnTo>
                  <a:lnTo>
                    <a:pt x="-4823" y="40127"/>
                  </a:lnTo>
                  <a:lnTo>
                    <a:pt x="36617" y="-1542"/>
                  </a:lnTo>
                  <a:lnTo>
                    <a:pt x="87315" y="34653"/>
                  </a:lnTo>
                  <a:lnTo>
                    <a:pt x="75657" y="351429"/>
                  </a:lnTo>
                  <a:lnTo>
                    <a:pt x="92827" y="375966"/>
                  </a:lnTo>
                  <a:lnTo>
                    <a:pt x="84318" y="393441"/>
                  </a:lnTo>
                </a:path>
              </a:pathLst>
            </a:custGeom>
            <a:solidFill>
              <a:srgbClr val="172D36"/>
            </a:solidFill>
            <a:ln w="1270" cap="flat">
              <a:noFill/>
              <a:prstDash val="solid"/>
              <a:miter/>
            </a:ln>
          </p:spPr>
          <p:txBody>
            <a:bodyPr rtlCol="0" anchor="ctr"/>
            <a:lstStyle/>
            <a:p>
              <a:endParaRPr lang="en-IN"/>
            </a:p>
          </p:txBody>
        </p:sp>
        <p:sp>
          <p:nvSpPr>
            <p:cNvPr id="49" name="Graphic 376">
              <a:extLst>
                <a:ext uri="{FF2B5EF4-FFF2-40B4-BE49-F238E27FC236}">
                  <a16:creationId xmlns:a16="http://schemas.microsoft.com/office/drawing/2014/main" id="{F64E0E09-3BD2-4D1C-A07F-68E9FC36953D}"/>
                </a:ext>
              </a:extLst>
            </p:cNvPr>
            <p:cNvSpPr/>
            <p:nvPr/>
          </p:nvSpPr>
          <p:spPr>
            <a:xfrm flipV="1">
              <a:off x="8352340" y="3887776"/>
              <a:ext cx="64148" cy="75019"/>
            </a:xfrm>
            <a:custGeom>
              <a:avLst/>
              <a:gdLst>
                <a:gd name="connsiteX0" fmla="*/ -4812 w 64148"/>
                <a:gd name="connsiteY0" fmla="*/ 45268 h 75018"/>
                <a:gd name="connsiteX1" fmla="*/ 30012 w 64148"/>
                <a:gd name="connsiteY1" fmla="*/ -1722 h 75018"/>
                <a:gd name="connsiteX2" fmla="*/ 59336 w 64148"/>
                <a:gd name="connsiteY2" fmla="*/ 42575 h 75018"/>
                <a:gd name="connsiteX3" fmla="*/ 13210 w 64148"/>
                <a:gd name="connsiteY3" fmla="*/ 73297 h 75018"/>
                <a:gd name="connsiteX4" fmla="*/ -4812 w 64148"/>
                <a:gd name="connsiteY4" fmla="*/ 45268 h 75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48" h="75018">
                  <a:moveTo>
                    <a:pt x="-4812" y="45268"/>
                  </a:moveTo>
                  <a:lnTo>
                    <a:pt x="30012" y="-1722"/>
                  </a:lnTo>
                  <a:lnTo>
                    <a:pt x="59336" y="42575"/>
                  </a:lnTo>
                  <a:lnTo>
                    <a:pt x="13210" y="73297"/>
                  </a:lnTo>
                  <a:lnTo>
                    <a:pt x="-4812" y="45268"/>
                  </a:lnTo>
                </a:path>
              </a:pathLst>
            </a:custGeom>
            <a:solidFill>
              <a:srgbClr val="D0EBEA"/>
            </a:solidFill>
            <a:ln w="1270" cap="flat">
              <a:noFill/>
              <a:prstDash val="solid"/>
              <a:miter/>
            </a:ln>
          </p:spPr>
          <p:txBody>
            <a:bodyPr rtlCol="0" anchor="ctr"/>
            <a:lstStyle/>
            <a:p>
              <a:endParaRPr lang="en-IN"/>
            </a:p>
          </p:txBody>
        </p:sp>
        <p:sp>
          <p:nvSpPr>
            <p:cNvPr id="50" name="Graphic 376">
              <a:extLst>
                <a:ext uri="{FF2B5EF4-FFF2-40B4-BE49-F238E27FC236}">
                  <a16:creationId xmlns:a16="http://schemas.microsoft.com/office/drawing/2014/main" id="{3505B210-E8BA-40EC-A6BA-000CFC1837FB}"/>
                </a:ext>
              </a:extLst>
            </p:cNvPr>
            <p:cNvSpPr/>
            <p:nvPr/>
          </p:nvSpPr>
          <p:spPr>
            <a:xfrm flipV="1">
              <a:off x="8432972" y="3881580"/>
              <a:ext cx="68731" cy="78626"/>
            </a:xfrm>
            <a:custGeom>
              <a:avLst/>
              <a:gdLst>
                <a:gd name="connsiteX0" fmla="*/ 63864 w 68731"/>
                <a:gd name="connsiteY0" fmla="*/ 48909 h 78625"/>
                <a:gd name="connsiteX1" fmla="*/ 19643 w 68731"/>
                <a:gd name="connsiteY1" fmla="*/ -1726 h 78625"/>
                <a:gd name="connsiteX2" fmla="*/ -4868 w 68731"/>
                <a:gd name="connsiteY2" fmla="*/ 43854 h 78625"/>
                <a:gd name="connsiteX3" fmla="*/ 46122 w 68731"/>
                <a:gd name="connsiteY3" fmla="*/ 76899 h 78625"/>
                <a:gd name="connsiteX4" fmla="*/ 63864 w 68731"/>
                <a:gd name="connsiteY4" fmla="*/ 48909 h 7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1" h="78625">
                  <a:moveTo>
                    <a:pt x="63864" y="48909"/>
                  </a:moveTo>
                  <a:lnTo>
                    <a:pt x="19643" y="-1726"/>
                  </a:lnTo>
                  <a:lnTo>
                    <a:pt x="-4868" y="43854"/>
                  </a:lnTo>
                  <a:lnTo>
                    <a:pt x="46122" y="76899"/>
                  </a:lnTo>
                  <a:lnTo>
                    <a:pt x="63864" y="48909"/>
                  </a:lnTo>
                </a:path>
              </a:pathLst>
            </a:custGeom>
            <a:solidFill>
              <a:srgbClr val="D0EBEA"/>
            </a:solidFill>
            <a:ln w="1270" cap="flat">
              <a:noFill/>
              <a:prstDash val="solid"/>
              <a:miter/>
            </a:ln>
          </p:spPr>
          <p:txBody>
            <a:bodyPr rtlCol="0" anchor="ctr"/>
            <a:lstStyle/>
            <a:p>
              <a:endParaRPr lang="en-IN"/>
            </a:p>
          </p:txBody>
        </p:sp>
        <p:sp>
          <p:nvSpPr>
            <p:cNvPr id="51" name="Graphic 376">
              <a:extLst>
                <a:ext uri="{FF2B5EF4-FFF2-40B4-BE49-F238E27FC236}">
                  <a16:creationId xmlns:a16="http://schemas.microsoft.com/office/drawing/2014/main" id="{5C0A3F90-C94F-4A1C-99A2-1B1B9DD9E95B}"/>
                </a:ext>
              </a:extLst>
            </p:cNvPr>
            <p:cNvSpPr/>
            <p:nvPr/>
          </p:nvSpPr>
          <p:spPr>
            <a:xfrm flipV="1">
              <a:off x="8310239" y="3506484"/>
              <a:ext cx="266499" cy="372213"/>
            </a:xfrm>
            <a:custGeom>
              <a:avLst/>
              <a:gdLst>
                <a:gd name="connsiteX0" fmla="*/ 142151 w 266499"/>
                <a:gd name="connsiteY0" fmla="*/ 363957 h 372212"/>
                <a:gd name="connsiteX1" fmla="*/ 220332 w 266499"/>
                <a:gd name="connsiteY1" fmla="*/ 290462 h 372212"/>
                <a:gd name="connsiteX2" fmla="*/ 216230 w 266499"/>
                <a:gd name="connsiteY2" fmla="*/ 197117 h 372212"/>
                <a:gd name="connsiteX3" fmla="*/ 249136 w 266499"/>
                <a:gd name="connsiteY3" fmla="*/ 206096 h 372212"/>
                <a:gd name="connsiteX4" fmla="*/ 214719 w 266499"/>
                <a:gd name="connsiteY4" fmla="*/ 115723 h 372212"/>
                <a:gd name="connsiteX5" fmla="*/ 207492 w 266499"/>
                <a:gd name="connsiteY5" fmla="*/ 66447 h 372212"/>
                <a:gd name="connsiteX6" fmla="*/ 98983 w 266499"/>
                <a:gd name="connsiteY6" fmla="*/ -1219 h 372212"/>
                <a:gd name="connsiteX7" fmla="*/ -3684 w 266499"/>
                <a:gd name="connsiteY7" fmla="*/ 76950 h 372212"/>
                <a:gd name="connsiteX8" fmla="*/ -4852 w 266499"/>
                <a:gd name="connsiteY8" fmla="*/ 305626 h 372212"/>
                <a:gd name="connsiteX9" fmla="*/ 142151 w 266499"/>
                <a:gd name="connsiteY9" fmla="*/ 363957 h 37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499" h="372212">
                  <a:moveTo>
                    <a:pt x="142151" y="363957"/>
                  </a:moveTo>
                  <a:cubicBezTo>
                    <a:pt x="222478" y="345644"/>
                    <a:pt x="220332" y="290462"/>
                    <a:pt x="220332" y="290462"/>
                  </a:cubicBezTo>
                  <a:cubicBezTo>
                    <a:pt x="220332" y="290462"/>
                    <a:pt x="217817" y="247867"/>
                    <a:pt x="216230" y="197117"/>
                  </a:cubicBezTo>
                  <a:cubicBezTo>
                    <a:pt x="223659" y="207354"/>
                    <a:pt x="236245" y="211621"/>
                    <a:pt x="249136" y="206096"/>
                  </a:cubicBezTo>
                  <a:cubicBezTo>
                    <a:pt x="276491" y="194400"/>
                    <a:pt x="256286" y="108268"/>
                    <a:pt x="214719" y="115723"/>
                  </a:cubicBezTo>
                  <a:cubicBezTo>
                    <a:pt x="212928" y="91682"/>
                    <a:pt x="210578" y="72937"/>
                    <a:pt x="207492" y="66447"/>
                  </a:cubicBezTo>
                  <a:cubicBezTo>
                    <a:pt x="195820" y="41961"/>
                    <a:pt x="144487" y="4624"/>
                    <a:pt x="98983" y="-1219"/>
                  </a:cubicBezTo>
                  <a:cubicBezTo>
                    <a:pt x="53479" y="-7048"/>
                    <a:pt x="-3684" y="23293"/>
                    <a:pt x="-3684" y="76950"/>
                  </a:cubicBezTo>
                  <a:cubicBezTo>
                    <a:pt x="-3684" y="130620"/>
                    <a:pt x="-4852" y="305626"/>
                    <a:pt x="-4852" y="305626"/>
                  </a:cubicBezTo>
                  <a:cubicBezTo>
                    <a:pt x="-4852" y="305626"/>
                    <a:pt x="9156" y="394297"/>
                    <a:pt x="142151" y="363957"/>
                  </a:cubicBezTo>
                </a:path>
              </a:pathLst>
            </a:custGeom>
            <a:solidFill>
              <a:srgbClr val="F9AA8F"/>
            </a:solidFill>
            <a:ln w="1270" cap="flat">
              <a:noFill/>
              <a:prstDash val="solid"/>
              <a:miter/>
            </a:ln>
          </p:spPr>
          <p:txBody>
            <a:bodyPr rtlCol="0" anchor="ctr"/>
            <a:lstStyle/>
            <a:p>
              <a:endParaRPr lang="en-IN"/>
            </a:p>
          </p:txBody>
        </p:sp>
        <p:sp>
          <p:nvSpPr>
            <p:cNvPr id="52" name="Graphic 376">
              <a:extLst>
                <a:ext uri="{FF2B5EF4-FFF2-40B4-BE49-F238E27FC236}">
                  <a16:creationId xmlns:a16="http://schemas.microsoft.com/office/drawing/2014/main" id="{A6416B46-E263-4AB4-8F85-46EA30265E72}"/>
                </a:ext>
              </a:extLst>
            </p:cNvPr>
            <p:cNvSpPr/>
            <p:nvPr/>
          </p:nvSpPr>
          <p:spPr>
            <a:xfrm flipV="1">
              <a:off x="8341684" y="3667977"/>
              <a:ext cx="41465" cy="101498"/>
            </a:xfrm>
            <a:custGeom>
              <a:avLst/>
              <a:gdLst>
                <a:gd name="connsiteX0" fmla="*/ 36669 w 41465"/>
                <a:gd name="connsiteY0" fmla="*/ 99592 h 101498"/>
                <a:gd name="connsiteX1" fmla="*/ 24833 w 41465"/>
                <a:gd name="connsiteY1" fmla="*/ 53618 h 101498"/>
                <a:gd name="connsiteX2" fmla="*/ 14647 w 41465"/>
                <a:gd name="connsiteY2" fmla="*/ 31939 h 101498"/>
                <a:gd name="connsiteX3" fmla="*/ -453 w 41465"/>
                <a:gd name="connsiteY3" fmla="*/ 12914 h 101498"/>
                <a:gd name="connsiteX4" fmla="*/ -478 w 41465"/>
                <a:gd name="connsiteY4" fmla="*/ 15950 h 101498"/>
                <a:gd name="connsiteX5" fmla="*/ 16844 w 41465"/>
                <a:gd name="connsiteY5" fmla="*/ -1907 h 101498"/>
                <a:gd name="connsiteX6" fmla="*/ -3158 w 41465"/>
                <a:gd name="connsiteY6" fmla="*/ 12889 h 101498"/>
                <a:gd name="connsiteX7" fmla="*/ -4797 w 41465"/>
                <a:gd name="connsiteY7" fmla="*/ 14197 h 101498"/>
                <a:gd name="connsiteX8" fmla="*/ -3184 w 41465"/>
                <a:gd name="connsiteY8" fmla="*/ 15937 h 101498"/>
                <a:gd name="connsiteX9" fmla="*/ 19689 w 41465"/>
                <a:gd name="connsiteY9" fmla="*/ 55688 h 101498"/>
                <a:gd name="connsiteX10" fmla="*/ 36669 w 41465"/>
                <a:gd name="connsiteY10" fmla="*/ 99592 h 10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65" h="101498">
                  <a:moveTo>
                    <a:pt x="36669" y="99592"/>
                  </a:moveTo>
                  <a:cubicBezTo>
                    <a:pt x="34536" y="83895"/>
                    <a:pt x="30649" y="68426"/>
                    <a:pt x="24833" y="53618"/>
                  </a:cubicBezTo>
                  <a:cubicBezTo>
                    <a:pt x="22077" y="46150"/>
                    <a:pt x="18813" y="38822"/>
                    <a:pt x="14647" y="31939"/>
                  </a:cubicBezTo>
                  <a:cubicBezTo>
                    <a:pt x="10570" y="25043"/>
                    <a:pt x="6049" y="18134"/>
                    <a:pt x="-453" y="12914"/>
                  </a:cubicBezTo>
                  <a:lnTo>
                    <a:pt x="-478" y="15950"/>
                  </a:lnTo>
                  <a:cubicBezTo>
                    <a:pt x="5478" y="10209"/>
                    <a:pt x="11269" y="4278"/>
                    <a:pt x="16844" y="-1907"/>
                  </a:cubicBezTo>
                  <a:cubicBezTo>
                    <a:pt x="9961" y="2780"/>
                    <a:pt x="3319" y="7745"/>
                    <a:pt x="-3158" y="12889"/>
                  </a:cubicBezTo>
                  <a:lnTo>
                    <a:pt x="-4797" y="14197"/>
                  </a:lnTo>
                  <a:lnTo>
                    <a:pt x="-3184" y="15937"/>
                  </a:lnTo>
                  <a:cubicBezTo>
                    <a:pt x="7091" y="27037"/>
                    <a:pt x="13365" y="41553"/>
                    <a:pt x="19689" y="55688"/>
                  </a:cubicBezTo>
                  <a:cubicBezTo>
                    <a:pt x="25620" y="70090"/>
                    <a:pt x="31132" y="84758"/>
                    <a:pt x="36669" y="99592"/>
                  </a:cubicBezTo>
                </a:path>
              </a:pathLst>
            </a:custGeom>
            <a:solidFill>
              <a:srgbClr val="CF8D7C"/>
            </a:solidFill>
            <a:ln w="1270" cap="flat">
              <a:noFill/>
              <a:prstDash val="solid"/>
              <a:miter/>
            </a:ln>
          </p:spPr>
          <p:txBody>
            <a:bodyPr rtlCol="0" anchor="ctr"/>
            <a:lstStyle/>
            <a:p>
              <a:endParaRPr lang="en-IN"/>
            </a:p>
          </p:txBody>
        </p:sp>
        <p:sp>
          <p:nvSpPr>
            <p:cNvPr id="53" name="Graphic 376">
              <a:extLst>
                <a:ext uri="{FF2B5EF4-FFF2-40B4-BE49-F238E27FC236}">
                  <a16:creationId xmlns:a16="http://schemas.microsoft.com/office/drawing/2014/main" id="{30F44BCA-18A0-428B-9059-EC976BFA0EBE}"/>
                </a:ext>
              </a:extLst>
            </p:cNvPr>
            <p:cNvSpPr/>
            <p:nvPr/>
          </p:nvSpPr>
          <p:spPr>
            <a:xfrm flipV="1">
              <a:off x="8431867" y="3654376"/>
              <a:ext cx="23266" cy="42354"/>
            </a:xfrm>
            <a:custGeom>
              <a:avLst/>
              <a:gdLst>
                <a:gd name="connsiteX0" fmla="*/ -4852 w 23266"/>
                <a:gd name="connsiteY0" fmla="*/ 19226 h 42354"/>
                <a:gd name="connsiteX1" fmla="*/ 6781 w 23266"/>
                <a:gd name="connsiteY1" fmla="*/ -1945 h 42354"/>
                <a:gd name="connsiteX2" fmla="*/ 18414 w 23266"/>
                <a:gd name="connsiteY2" fmla="*/ 19226 h 42354"/>
                <a:gd name="connsiteX3" fmla="*/ 6781 w 23266"/>
                <a:gd name="connsiteY3" fmla="*/ 40409 h 42354"/>
                <a:gd name="connsiteX4" fmla="*/ -4852 w 23266"/>
                <a:gd name="connsiteY4" fmla="*/ 19226 h 4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6" h="42354">
                  <a:moveTo>
                    <a:pt x="-4852" y="19226"/>
                  </a:moveTo>
                  <a:cubicBezTo>
                    <a:pt x="-4852" y="7529"/>
                    <a:pt x="368" y="-1945"/>
                    <a:pt x="6781" y="-1945"/>
                  </a:cubicBezTo>
                  <a:cubicBezTo>
                    <a:pt x="13208" y="-1945"/>
                    <a:pt x="18414" y="7529"/>
                    <a:pt x="18414" y="19226"/>
                  </a:cubicBezTo>
                  <a:cubicBezTo>
                    <a:pt x="18414" y="30923"/>
                    <a:pt x="13208" y="40409"/>
                    <a:pt x="6781" y="40409"/>
                  </a:cubicBezTo>
                  <a:cubicBezTo>
                    <a:pt x="368" y="40409"/>
                    <a:pt x="-4852" y="30923"/>
                    <a:pt x="-4852" y="19226"/>
                  </a:cubicBezTo>
                </a:path>
              </a:pathLst>
            </a:custGeom>
            <a:solidFill>
              <a:srgbClr val="1A1B21"/>
            </a:solidFill>
            <a:ln w="1270" cap="flat">
              <a:noFill/>
              <a:prstDash val="solid"/>
              <a:miter/>
            </a:ln>
          </p:spPr>
          <p:txBody>
            <a:bodyPr rtlCol="0" anchor="ctr"/>
            <a:lstStyle/>
            <a:p>
              <a:endParaRPr lang="en-IN"/>
            </a:p>
          </p:txBody>
        </p:sp>
        <p:sp>
          <p:nvSpPr>
            <p:cNvPr id="54" name="Graphic 376">
              <a:extLst>
                <a:ext uri="{FF2B5EF4-FFF2-40B4-BE49-F238E27FC236}">
                  <a16:creationId xmlns:a16="http://schemas.microsoft.com/office/drawing/2014/main" id="{BB3D8579-9C9F-49D1-858A-30CACB1831DD}"/>
                </a:ext>
              </a:extLst>
            </p:cNvPr>
            <p:cNvSpPr/>
            <p:nvPr/>
          </p:nvSpPr>
          <p:spPr>
            <a:xfrm flipV="1">
              <a:off x="8333874" y="3659048"/>
              <a:ext cx="23266" cy="42367"/>
            </a:xfrm>
            <a:custGeom>
              <a:avLst/>
              <a:gdLst>
                <a:gd name="connsiteX0" fmla="*/ -4785 w 23266"/>
                <a:gd name="connsiteY0" fmla="*/ 19242 h 42367"/>
                <a:gd name="connsiteX1" fmla="*/ 6848 w 23266"/>
                <a:gd name="connsiteY1" fmla="*/ -1941 h 42367"/>
                <a:gd name="connsiteX2" fmla="*/ 18482 w 23266"/>
                <a:gd name="connsiteY2" fmla="*/ 19242 h 42367"/>
                <a:gd name="connsiteX3" fmla="*/ 6848 w 23266"/>
                <a:gd name="connsiteY3" fmla="*/ 40426 h 42367"/>
                <a:gd name="connsiteX4" fmla="*/ -4785 w 23266"/>
                <a:gd name="connsiteY4" fmla="*/ 19242 h 4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6" h="42367">
                  <a:moveTo>
                    <a:pt x="-4785" y="19242"/>
                  </a:moveTo>
                  <a:cubicBezTo>
                    <a:pt x="-4785" y="7559"/>
                    <a:pt x="422" y="-1941"/>
                    <a:pt x="6848" y="-1941"/>
                  </a:cubicBezTo>
                  <a:cubicBezTo>
                    <a:pt x="13262" y="-1941"/>
                    <a:pt x="18482" y="7559"/>
                    <a:pt x="18482" y="19242"/>
                  </a:cubicBezTo>
                  <a:cubicBezTo>
                    <a:pt x="18482" y="30939"/>
                    <a:pt x="13262" y="40426"/>
                    <a:pt x="6848" y="40426"/>
                  </a:cubicBezTo>
                  <a:cubicBezTo>
                    <a:pt x="422" y="40426"/>
                    <a:pt x="-4785" y="30939"/>
                    <a:pt x="-4785" y="19242"/>
                  </a:cubicBezTo>
                </a:path>
              </a:pathLst>
            </a:custGeom>
            <a:solidFill>
              <a:srgbClr val="1A1B21"/>
            </a:solidFill>
            <a:ln w="1270" cap="flat">
              <a:noFill/>
              <a:prstDash val="solid"/>
              <a:miter/>
            </a:ln>
          </p:spPr>
          <p:txBody>
            <a:bodyPr rtlCol="0" anchor="ctr"/>
            <a:lstStyle/>
            <a:p>
              <a:endParaRPr lang="en-IN"/>
            </a:p>
          </p:txBody>
        </p:sp>
        <p:sp>
          <p:nvSpPr>
            <p:cNvPr id="55" name="Graphic 376">
              <a:extLst>
                <a:ext uri="{FF2B5EF4-FFF2-40B4-BE49-F238E27FC236}">
                  <a16:creationId xmlns:a16="http://schemas.microsoft.com/office/drawing/2014/main" id="{7D1B9A8F-A483-4E68-94DC-14EBD7405BAD}"/>
                </a:ext>
              </a:extLst>
            </p:cNvPr>
            <p:cNvSpPr/>
            <p:nvPr/>
          </p:nvSpPr>
          <p:spPr>
            <a:xfrm flipV="1">
              <a:off x="8412906" y="3612125"/>
              <a:ext cx="63005" cy="24343"/>
            </a:xfrm>
            <a:custGeom>
              <a:avLst/>
              <a:gdLst>
                <a:gd name="connsiteX0" fmla="*/ -4853 w 63005"/>
                <a:gd name="connsiteY0" fmla="*/ 7331 h 24343"/>
                <a:gd name="connsiteX1" fmla="*/ 10387 w 63005"/>
                <a:gd name="connsiteY1" fmla="*/ 18609 h 24343"/>
                <a:gd name="connsiteX2" fmla="*/ 29641 w 63005"/>
                <a:gd name="connsiteY2" fmla="*/ 22330 h 24343"/>
                <a:gd name="connsiteX3" fmla="*/ 48691 w 63005"/>
                <a:gd name="connsiteY3" fmla="*/ 14964 h 24343"/>
                <a:gd name="connsiteX4" fmla="*/ 58153 w 63005"/>
                <a:gd name="connsiteY4" fmla="*/ -1991 h 24343"/>
                <a:gd name="connsiteX5" fmla="*/ 43623 w 63005"/>
                <a:gd name="connsiteY5" fmla="*/ 7090 h 24343"/>
                <a:gd name="connsiteX6" fmla="*/ 28980 w 63005"/>
                <a:gd name="connsiteY6" fmla="*/ 10341 h 24343"/>
                <a:gd name="connsiteX7" fmla="*/ -4853 w 63005"/>
                <a:gd name="connsiteY7" fmla="*/ 7331 h 2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05" h="24343">
                  <a:moveTo>
                    <a:pt x="-4853" y="7331"/>
                  </a:moveTo>
                  <a:cubicBezTo>
                    <a:pt x="-827" y="12436"/>
                    <a:pt x="4546" y="16031"/>
                    <a:pt x="10387" y="18609"/>
                  </a:cubicBezTo>
                  <a:cubicBezTo>
                    <a:pt x="16255" y="21212"/>
                    <a:pt x="22821" y="22546"/>
                    <a:pt x="29641" y="22330"/>
                  </a:cubicBezTo>
                  <a:cubicBezTo>
                    <a:pt x="36422" y="21860"/>
                    <a:pt x="43433" y="19472"/>
                    <a:pt x="48691" y="14964"/>
                  </a:cubicBezTo>
                  <a:cubicBezTo>
                    <a:pt x="54228" y="10709"/>
                    <a:pt x="57073" y="4169"/>
                    <a:pt x="58153" y="-1991"/>
                  </a:cubicBezTo>
                  <a:cubicBezTo>
                    <a:pt x="52717" y="1692"/>
                    <a:pt x="48564" y="5286"/>
                    <a:pt x="43623" y="7090"/>
                  </a:cubicBezTo>
                  <a:cubicBezTo>
                    <a:pt x="38836" y="8957"/>
                    <a:pt x="34111" y="10112"/>
                    <a:pt x="28980" y="10341"/>
                  </a:cubicBezTo>
                  <a:cubicBezTo>
                    <a:pt x="18668" y="10887"/>
                    <a:pt x="7759" y="8791"/>
                    <a:pt x="-4853" y="7331"/>
                  </a:cubicBezTo>
                </a:path>
              </a:pathLst>
            </a:custGeom>
            <a:solidFill>
              <a:srgbClr val="56312A"/>
            </a:solidFill>
            <a:ln w="1270" cap="flat">
              <a:noFill/>
              <a:prstDash val="solid"/>
              <a:miter/>
            </a:ln>
          </p:spPr>
          <p:txBody>
            <a:bodyPr rtlCol="0" anchor="ctr"/>
            <a:lstStyle/>
            <a:p>
              <a:endParaRPr lang="en-IN"/>
            </a:p>
          </p:txBody>
        </p:sp>
        <p:sp>
          <p:nvSpPr>
            <p:cNvPr id="56" name="Graphic 376">
              <a:extLst>
                <a:ext uri="{FF2B5EF4-FFF2-40B4-BE49-F238E27FC236}">
                  <a16:creationId xmlns:a16="http://schemas.microsoft.com/office/drawing/2014/main" id="{5AD78A44-D19A-433B-A90F-2A5B2656E8C0}"/>
                </a:ext>
              </a:extLst>
            </p:cNvPr>
            <p:cNvSpPr/>
            <p:nvPr/>
          </p:nvSpPr>
          <p:spPr>
            <a:xfrm flipV="1">
              <a:off x="8314900" y="3612838"/>
              <a:ext cx="50178" cy="23630"/>
            </a:xfrm>
            <a:custGeom>
              <a:avLst/>
              <a:gdLst>
                <a:gd name="connsiteX0" fmla="*/ 45397 w 50178"/>
                <a:gd name="connsiteY0" fmla="*/ 7331 h 23630"/>
                <a:gd name="connsiteX1" fmla="*/ 17850 w 50178"/>
                <a:gd name="connsiteY1" fmla="*/ 10887 h 23630"/>
                <a:gd name="connsiteX2" fmla="*/ 6623 w 50178"/>
                <a:gd name="connsiteY2" fmla="*/ 7052 h 23630"/>
                <a:gd name="connsiteX3" fmla="*/ -4781 w 50178"/>
                <a:gd name="connsiteY3" fmla="*/ -1991 h 23630"/>
                <a:gd name="connsiteX4" fmla="*/ 1061 w 50178"/>
                <a:gd name="connsiteY4" fmla="*/ 13313 h 23630"/>
                <a:gd name="connsiteX5" fmla="*/ 16745 w 50178"/>
                <a:gd name="connsiteY5" fmla="*/ 21542 h 23630"/>
                <a:gd name="connsiteX6" fmla="*/ 33420 w 50178"/>
                <a:gd name="connsiteY6" fmla="*/ 18114 h 23630"/>
                <a:gd name="connsiteX7" fmla="*/ 45397 w 50178"/>
                <a:gd name="connsiteY7" fmla="*/ 7331 h 23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78" h="23630">
                  <a:moveTo>
                    <a:pt x="45397" y="7331"/>
                  </a:moveTo>
                  <a:cubicBezTo>
                    <a:pt x="34868" y="9414"/>
                    <a:pt x="25864" y="11751"/>
                    <a:pt x="17850" y="10887"/>
                  </a:cubicBezTo>
                  <a:cubicBezTo>
                    <a:pt x="13849" y="10672"/>
                    <a:pt x="10281" y="9249"/>
                    <a:pt x="6623" y="7052"/>
                  </a:cubicBezTo>
                  <a:cubicBezTo>
                    <a:pt x="2813" y="4944"/>
                    <a:pt x="-476" y="1502"/>
                    <a:pt x="-4781" y="-1991"/>
                  </a:cubicBezTo>
                  <a:cubicBezTo>
                    <a:pt x="-4515" y="3369"/>
                    <a:pt x="-2889" y="8931"/>
                    <a:pt x="1061" y="13313"/>
                  </a:cubicBezTo>
                  <a:cubicBezTo>
                    <a:pt x="4706" y="17872"/>
                    <a:pt x="10713" y="21022"/>
                    <a:pt x="16745" y="21542"/>
                  </a:cubicBezTo>
                  <a:cubicBezTo>
                    <a:pt x="22778" y="22025"/>
                    <a:pt x="28556" y="20692"/>
                    <a:pt x="33420" y="18114"/>
                  </a:cubicBezTo>
                  <a:cubicBezTo>
                    <a:pt x="38285" y="15574"/>
                    <a:pt x="42552" y="12056"/>
                    <a:pt x="45397" y="7331"/>
                  </a:cubicBezTo>
                </a:path>
              </a:pathLst>
            </a:custGeom>
            <a:solidFill>
              <a:srgbClr val="56312A"/>
            </a:solidFill>
            <a:ln w="1270" cap="flat">
              <a:noFill/>
              <a:prstDash val="solid"/>
              <a:miter/>
            </a:ln>
          </p:spPr>
          <p:txBody>
            <a:bodyPr rtlCol="0" anchor="ctr"/>
            <a:lstStyle/>
            <a:p>
              <a:endParaRPr lang="en-IN"/>
            </a:p>
          </p:txBody>
        </p:sp>
        <p:sp>
          <p:nvSpPr>
            <p:cNvPr id="57" name="Graphic 376">
              <a:extLst>
                <a:ext uri="{FF2B5EF4-FFF2-40B4-BE49-F238E27FC236}">
                  <a16:creationId xmlns:a16="http://schemas.microsoft.com/office/drawing/2014/main" id="{B561C5C6-331D-4048-98ED-A040F00988F5}"/>
                </a:ext>
              </a:extLst>
            </p:cNvPr>
            <p:cNvSpPr/>
            <p:nvPr/>
          </p:nvSpPr>
          <p:spPr>
            <a:xfrm flipV="1">
              <a:off x="8293907" y="3414952"/>
              <a:ext cx="296341" cy="299696"/>
            </a:xfrm>
            <a:custGeom>
              <a:avLst/>
              <a:gdLst>
                <a:gd name="connsiteX0" fmla="*/ 257073 w 296341"/>
                <a:gd name="connsiteY0" fmla="*/ 44628 h 299695"/>
                <a:gd name="connsiteX1" fmla="*/ 264656 w 296341"/>
                <a:gd name="connsiteY1" fmla="*/ 147295 h 299695"/>
                <a:gd name="connsiteX2" fmla="*/ 291491 w 296341"/>
                <a:gd name="connsiteY2" fmla="*/ 155474 h 299695"/>
                <a:gd name="connsiteX3" fmla="*/ 185318 w 296341"/>
                <a:gd name="connsiteY3" fmla="*/ 260465 h 299695"/>
                <a:gd name="connsiteX4" fmla="*/ 252997 w 296341"/>
                <a:gd name="connsiteY4" fmla="*/ 241809 h 299695"/>
                <a:gd name="connsiteX5" fmla="*/ 101308 w 296341"/>
                <a:gd name="connsiteY5" fmla="*/ 291974 h 299695"/>
                <a:gd name="connsiteX6" fmla="*/ 31319 w 296341"/>
                <a:gd name="connsiteY6" fmla="*/ 241809 h 299695"/>
                <a:gd name="connsiteX7" fmla="*/ 76823 w 296341"/>
                <a:gd name="connsiteY7" fmla="*/ 294298 h 299695"/>
                <a:gd name="connsiteX8" fmla="*/ -4851 w 296341"/>
                <a:gd name="connsiteY8" fmla="*/ 205639 h 299695"/>
                <a:gd name="connsiteX9" fmla="*/ 12649 w 296341"/>
                <a:gd name="connsiteY9" fmla="*/ 146127 h 299695"/>
                <a:gd name="connsiteX10" fmla="*/ 72161 w 296341"/>
                <a:gd name="connsiteY10" fmla="*/ 157214 h 299695"/>
                <a:gd name="connsiteX11" fmla="*/ 188824 w 296341"/>
                <a:gd name="connsiteY11" fmla="*/ 167133 h 299695"/>
                <a:gd name="connsiteX12" fmla="*/ 202235 w 296341"/>
                <a:gd name="connsiteY12" fmla="*/ 116383 h 299695"/>
                <a:gd name="connsiteX13" fmla="*/ 215646 w 296341"/>
                <a:gd name="connsiteY13" fmla="*/ 91885 h 299695"/>
                <a:gd name="connsiteX14" fmla="*/ 216231 w 296341"/>
                <a:gd name="connsiteY14" fmla="*/ -2044 h 299695"/>
                <a:gd name="connsiteX15" fmla="*/ 230823 w 296341"/>
                <a:gd name="connsiteY15" fmla="*/ -1460 h 299695"/>
                <a:gd name="connsiteX16" fmla="*/ 232563 w 296341"/>
                <a:gd name="connsiteY16" fmla="*/ 24804 h 299695"/>
                <a:gd name="connsiteX17" fmla="*/ 257073 w 296341"/>
                <a:gd name="connsiteY17" fmla="*/ 44628 h 2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341" h="299695">
                  <a:moveTo>
                    <a:pt x="257073" y="44628"/>
                  </a:moveTo>
                  <a:cubicBezTo>
                    <a:pt x="257073" y="44628"/>
                    <a:pt x="261150" y="137973"/>
                    <a:pt x="264656" y="147295"/>
                  </a:cubicBezTo>
                  <a:cubicBezTo>
                    <a:pt x="268148" y="156642"/>
                    <a:pt x="291491" y="155474"/>
                    <a:pt x="291491" y="155474"/>
                  </a:cubicBezTo>
                  <a:cubicBezTo>
                    <a:pt x="291491" y="155474"/>
                    <a:pt x="283324" y="255804"/>
                    <a:pt x="185318" y="260465"/>
                  </a:cubicBezTo>
                  <a:cubicBezTo>
                    <a:pt x="185318" y="260465"/>
                    <a:pt x="220333" y="270981"/>
                    <a:pt x="252997" y="241809"/>
                  </a:cubicBezTo>
                  <a:cubicBezTo>
                    <a:pt x="252997" y="241809"/>
                    <a:pt x="202832" y="318809"/>
                    <a:pt x="101308" y="291974"/>
                  </a:cubicBezTo>
                  <a:cubicBezTo>
                    <a:pt x="101308" y="291974"/>
                    <a:pt x="39484" y="276810"/>
                    <a:pt x="31319" y="241809"/>
                  </a:cubicBezTo>
                  <a:cubicBezTo>
                    <a:pt x="31319" y="241809"/>
                    <a:pt x="39484" y="277966"/>
                    <a:pt x="76823" y="294298"/>
                  </a:cubicBezTo>
                  <a:cubicBezTo>
                    <a:pt x="76823" y="294298"/>
                    <a:pt x="-4851" y="268631"/>
                    <a:pt x="-4851" y="205639"/>
                  </a:cubicBezTo>
                  <a:cubicBezTo>
                    <a:pt x="-4851" y="155474"/>
                    <a:pt x="12649" y="146127"/>
                    <a:pt x="12649" y="146127"/>
                  </a:cubicBezTo>
                  <a:cubicBezTo>
                    <a:pt x="12649" y="146127"/>
                    <a:pt x="30150" y="134468"/>
                    <a:pt x="72161" y="157214"/>
                  </a:cubicBezTo>
                  <a:cubicBezTo>
                    <a:pt x="114148" y="179972"/>
                    <a:pt x="171323" y="179972"/>
                    <a:pt x="188824" y="167133"/>
                  </a:cubicBezTo>
                  <a:cubicBezTo>
                    <a:pt x="206324" y="154305"/>
                    <a:pt x="202235" y="116383"/>
                    <a:pt x="202235" y="116383"/>
                  </a:cubicBezTo>
                  <a:cubicBezTo>
                    <a:pt x="202235" y="116383"/>
                    <a:pt x="201066" y="99467"/>
                    <a:pt x="215646" y="91885"/>
                  </a:cubicBezTo>
                  <a:lnTo>
                    <a:pt x="216231" y="-2044"/>
                  </a:lnTo>
                  <a:lnTo>
                    <a:pt x="230823" y="-1460"/>
                  </a:lnTo>
                  <a:lnTo>
                    <a:pt x="232563" y="24804"/>
                  </a:lnTo>
                  <a:cubicBezTo>
                    <a:pt x="232563" y="24804"/>
                    <a:pt x="235483" y="43460"/>
                    <a:pt x="257073" y="44628"/>
                  </a:cubicBezTo>
                </a:path>
              </a:pathLst>
            </a:custGeom>
            <a:solidFill>
              <a:srgbClr val="56312A"/>
            </a:solidFill>
            <a:ln w="1270" cap="flat">
              <a:noFill/>
              <a:prstDash val="solid"/>
              <a:miter/>
            </a:ln>
          </p:spPr>
          <p:txBody>
            <a:bodyPr rtlCol="0" anchor="ctr"/>
            <a:lstStyle/>
            <a:p>
              <a:endParaRPr lang="en-IN"/>
            </a:p>
          </p:txBody>
        </p:sp>
        <p:sp>
          <p:nvSpPr>
            <p:cNvPr id="58" name="Graphic 376">
              <a:extLst>
                <a:ext uri="{FF2B5EF4-FFF2-40B4-BE49-F238E27FC236}">
                  <a16:creationId xmlns:a16="http://schemas.microsoft.com/office/drawing/2014/main" id="{6ACEDB23-F83C-4181-AD76-ABA63C1D8E42}"/>
                </a:ext>
              </a:extLst>
            </p:cNvPr>
            <p:cNvSpPr/>
            <p:nvPr/>
          </p:nvSpPr>
          <p:spPr>
            <a:xfrm flipV="1">
              <a:off x="8533073" y="3684137"/>
              <a:ext cx="34118" cy="63313"/>
            </a:xfrm>
            <a:custGeom>
              <a:avLst/>
              <a:gdLst>
                <a:gd name="connsiteX0" fmla="*/ 22533 w 34118"/>
                <a:gd name="connsiteY0" fmla="*/ 60053 h 63313"/>
                <a:gd name="connsiteX1" fmla="*/ -4925 w 34118"/>
                <a:gd name="connsiteY1" fmla="*/ 19806 h 63313"/>
                <a:gd name="connsiteX2" fmla="*/ 2225 w 34118"/>
                <a:gd name="connsiteY2" fmla="*/ -1619 h 63313"/>
                <a:gd name="connsiteX3" fmla="*/ 22533 w 34118"/>
                <a:gd name="connsiteY3" fmla="*/ 60053 h 63313"/>
              </a:gdLst>
              <a:ahLst/>
              <a:cxnLst>
                <a:cxn ang="0">
                  <a:pos x="connsiteX0" y="connsiteY0"/>
                </a:cxn>
                <a:cxn ang="0">
                  <a:pos x="connsiteX1" y="connsiteY1"/>
                </a:cxn>
                <a:cxn ang="0">
                  <a:pos x="connsiteX2" y="connsiteY2"/>
                </a:cxn>
                <a:cxn ang="0">
                  <a:pos x="connsiteX3" y="connsiteY3"/>
                </a:cxn>
              </a:cxnLst>
              <a:rect l="l" t="t" r="r" b="b"/>
              <a:pathLst>
                <a:path w="34118" h="63313">
                  <a:moveTo>
                    <a:pt x="22533" y="60053"/>
                  </a:moveTo>
                  <a:cubicBezTo>
                    <a:pt x="8271" y="67279"/>
                    <a:pt x="-4341" y="44317"/>
                    <a:pt x="-4925" y="19806"/>
                  </a:cubicBezTo>
                  <a:cubicBezTo>
                    <a:pt x="6746" y="21572"/>
                    <a:pt x="8715" y="7983"/>
                    <a:pt x="2225" y="-1619"/>
                  </a:cubicBezTo>
                  <a:cubicBezTo>
                    <a:pt x="25377" y="-6533"/>
                    <a:pt x="37659" y="52395"/>
                    <a:pt x="22533" y="60053"/>
                  </a:cubicBezTo>
                </a:path>
              </a:pathLst>
            </a:custGeom>
            <a:solidFill>
              <a:srgbClr val="CF8D7C"/>
            </a:solidFill>
            <a:ln w="1270" cap="flat">
              <a:noFill/>
              <a:prstDash val="solid"/>
              <a:miter/>
            </a:ln>
          </p:spPr>
          <p:txBody>
            <a:bodyPr rtlCol="0" anchor="ctr"/>
            <a:lstStyle/>
            <a:p>
              <a:endParaRPr lang="en-IN"/>
            </a:p>
          </p:txBody>
        </p:sp>
        <p:sp>
          <p:nvSpPr>
            <p:cNvPr id="59" name="Graphic 376">
              <a:extLst>
                <a:ext uri="{FF2B5EF4-FFF2-40B4-BE49-F238E27FC236}">
                  <a16:creationId xmlns:a16="http://schemas.microsoft.com/office/drawing/2014/main" id="{CD3872B9-9E9A-4AB4-AF6B-F779A0532D13}"/>
                </a:ext>
              </a:extLst>
            </p:cNvPr>
            <p:cNvSpPr/>
            <p:nvPr/>
          </p:nvSpPr>
          <p:spPr>
            <a:xfrm flipV="1">
              <a:off x="8094327" y="3931870"/>
              <a:ext cx="235038" cy="282766"/>
            </a:xfrm>
            <a:custGeom>
              <a:avLst/>
              <a:gdLst>
                <a:gd name="connsiteX0" fmla="*/ 84663 w 235038"/>
                <a:gd name="connsiteY0" fmla="*/ -1590 h 282765"/>
                <a:gd name="connsiteX1" fmla="*/ 230345 w 235038"/>
                <a:gd name="connsiteY1" fmla="*/ 213560 h 282765"/>
                <a:gd name="connsiteX2" fmla="*/ 150347 w 235038"/>
                <a:gd name="connsiteY2" fmla="*/ 281175 h 282765"/>
                <a:gd name="connsiteX3" fmla="*/ -4694 w 235038"/>
                <a:gd name="connsiteY3" fmla="*/ 22184 h 282765"/>
                <a:gd name="connsiteX4" fmla="*/ 84663 w 235038"/>
                <a:gd name="connsiteY4" fmla="*/ -1590 h 28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038" h="282765">
                  <a:moveTo>
                    <a:pt x="84663" y="-1590"/>
                  </a:moveTo>
                  <a:lnTo>
                    <a:pt x="230345" y="213560"/>
                  </a:lnTo>
                  <a:lnTo>
                    <a:pt x="150347" y="281175"/>
                  </a:lnTo>
                  <a:lnTo>
                    <a:pt x="-4694" y="22184"/>
                  </a:lnTo>
                  <a:lnTo>
                    <a:pt x="84663" y="-1590"/>
                  </a:lnTo>
                </a:path>
              </a:pathLst>
            </a:custGeom>
            <a:solidFill>
              <a:srgbClr val="E1F5F9"/>
            </a:solidFill>
            <a:ln w="1270" cap="flat">
              <a:noFill/>
              <a:prstDash val="solid"/>
              <a:miter/>
            </a:ln>
          </p:spPr>
          <p:txBody>
            <a:bodyPr rtlCol="0" anchor="ctr"/>
            <a:lstStyle/>
            <a:p>
              <a:endParaRPr lang="en-IN"/>
            </a:p>
          </p:txBody>
        </p:sp>
        <p:sp>
          <p:nvSpPr>
            <p:cNvPr id="60" name="Graphic 376">
              <a:extLst>
                <a:ext uri="{FF2B5EF4-FFF2-40B4-BE49-F238E27FC236}">
                  <a16:creationId xmlns:a16="http://schemas.microsoft.com/office/drawing/2014/main" id="{0C9C4EE5-22F9-48E1-846A-34D87211E1D3}"/>
                </a:ext>
              </a:extLst>
            </p:cNvPr>
            <p:cNvSpPr/>
            <p:nvPr/>
          </p:nvSpPr>
          <p:spPr>
            <a:xfrm flipV="1">
              <a:off x="8383241" y="3770635"/>
              <a:ext cx="38883" cy="56391"/>
            </a:xfrm>
            <a:custGeom>
              <a:avLst/>
              <a:gdLst>
                <a:gd name="connsiteX0" fmla="*/ -4801 w 38883"/>
                <a:gd name="connsiteY0" fmla="*/ 25706 h 56391"/>
                <a:gd name="connsiteX1" fmla="*/ 15582 w 38883"/>
                <a:gd name="connsiteY1" fmla="*/ -1827 h 56391"/>
                <a:gd name="connsiteX2" fmla="*/ 34036 w 38883"/>
                <a:gd name="connsiteY2" fmla="*/ 27014 h 56391"/>
                <a:gd name="connsiteX3" fmla="*/ 13652 w 38883"/>
                <a:gd name="connsiteY3" fmla="*/ 54548 h 56391"/>
                <a:gd name="connsiteX4" fmla="*/ -4801 w 38883"/>
                <a:gd name="connsiteY4" fmla="*/ 25706 h 563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83" h="56391">
                  <a:moveTo>
                    <a:pt x="-4801" y="25706"/>
                  </a:moveTo>
                  <a:cubicBezTo>
                    <a:pt x="-4267" y="10123"/>
                    <a:pt x="4864" y="-2196"/>
                    <a:pt x="15582" y="-1827"/>
                  </a:cubicBezTo>
                  <a:cubicBezTo>
                    <a:pt x="26289" y="-1472"/>
                    <a:pt x="34557" y="11457"/>
                    <a:pt x="34036" y="27014"/>
                  </a:cubicBezTo>
                  <a:cubicBezTo>
                    <a:pt x="33503" y="42597"/>
                    <a:pt x="24371" y="54929"/>
                    <a:pt x="13652" y="54548"/>
                  </a:cubicBezTo>
                  <a:cubicBezTo>
                    <a:pt x="2946" y="54192"/>
                    <a:pt x="-5322" y="41264"/>
                    <a:pt x="-4801" y="25706"/>
                  </a:cubicBezTo>
                </a:path>
              </a:pathLst>
            </a:custGeom>
            <a:solidFill>
              <a:srgbClr val="B85964"/>
            </a:solidFill>
            <a:ln w="1270" cap="flat">
              <a:noFill/>
              <a:prstDash val="solid"/>
              <a:miter/>
            </a:ln>
          </p:spPr>
          <p:txBody>
            <a:bodyPr rtlCol="0" anchor="ctr"/>
            <a:lstStyle/>
            <a:p>
              <a:endParaRPr lang="en-IN"/>
            </a:p>
          </p:txBody>
        </p:sp>
        <p:sp>
          <p:nvSpPr>
            <p:cNvPr id="61" name="Graphic 376">
              <a:extLst>
                <a:ext uri="{FF2B5EF4-FFF2-40B4-BE49-F238E27FC236}">
                  <a16:creationId xmlns:a16="http://schemas.microsoft.com/office/drawing/2014/main" id="{8E6549ED-BBD2-4908-989D-3C4C50B3EA97}"/>
                </a:ext>
              </a:extLst>
            </p:cNvPr>
            <p:cNvSpPr/>
            <p:nvPr/>
          </p:nvSpPr>
          <p:spPr>
            <a:xfrm flipV="1">
              <a:off x="8383241" y="3770635"/>
              <a:ext cx="38834" cy="50681"/>
            </a:xfrm>
            <a:custGeom>
              <a:avLst/>
              <a:gdLst>
                <a:gd name="connsiteX0" fmla="*/ 25184 w 38834"/>
                <a:gd name="connsiteY0" fmla="*/ 24807 h 50681"/>
                <a:gd name="connsiteX1" fmla="*/ 34010 w 38834"/>
                <a:gd name="connsiteY1" fmla="*/ 21428 h 50681"/>
                <a:gd name="connsiteX2" fmla="*/ 13652 w 38834"/>
                <a:gd name="connsiteY2" fmla="*/ 48835 h 50681"/>
                <a:gd name="connsiteX3" fmla="*/ -4801 w 38834"/>
                <a:gd name="connsiteY3" fmla="*/ 19993 h 50681"/>
                <a:gd name="connsiteX4" fmla="*/ 3442 w 38834"/>
                <a:gd name="connsiteY4" fmla="*/ -1838 h 50681"/>
                <a:gd name="connsiteX5" fmla="*/ 25184 w 38834"/>
                <a:gd name="connsiteY5" fmla="*/ 24807 h 5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34" h="50681">
                  <a:moveTo>
                    <a:pt x="25184" y="24807"/>
                  </a:moveTo>
                  <a:cubicBezTo>
                    <a:pt x="28575" y="24223"/>
                    <a:pt x="31521" y="23029"/>
                    <a:pt x="34010" y="21428"/>
                  </a:cubicBezTo>
                  <a:cubicBezTo>
                    <a:pt x="33439" y="36948"/>
                    <a:pt x="24346" y="49216"/>
                    <a:pt x="13652" y="48835"/>
                  </a:cubicBezTo>
                  <a:cubicBezTo>
                    <a:pt x="2946" y="48479"/>
                    <a:pt x="-5322" y="35551"/>
                    <a:pt x="-4801" y="19993"/>
                  </a:cubicBezTo>
                  <a:cubicBezTo>
                    <a:pt x="-4483" y="10989"/>
                    <a:pt x="-1257" y="3166"/>
                    <a:pt x="3442" y="-1838"/>
                  </a:cubicBezTo>
                  <a:cubicBezTo>
                    <a:pt x="25" y="11840"/>
                    <a:pt x="7658" y="27829"/>
                    <a:pt x="25184" y="24807"/>
                  </a:cubicBezTo>
                </a:path>
              </a:pathLst>
            </a:custGeom>
            <a:solidFill>
              <a:srgbClr val="642A32"/>
            </a:solidFill>
            <a:ln w="1270" cap="flat">
              <a:noFill/>
              <a:prstDash val="solid"/>
              <a:miter/>
            </a:ln>
          </p:spPr>
          <p:txBody>
            <a:bodyPr rtlCol="0" anchor="ctr"/>
            <a:lstStyle/>
            <a:p>
              <a:endParaRPr lang="en-IN"/>
            </a:p>
          </p:txBody>
        </p:sp>
        <p:sp>
          <p:nvSpPr>
            <p:cNvPr id="62" name="Graphic 376">
              <a:extLst>
                <a:ext uri="{FF2B5EF4-FFF2-40B4-BE49-F238E27FC236}">
                  <a16:creationId xmlns:a16="http://schemas.microsoft.com/office/drawing/2014/main" id="{AC3E0F62-6ED4-4E13-ACEB-E1B92B0A9715}"/>
                </a:ext>
              </a:extLst>
            </p:cNvPr>
            <p:cNvSpPr/>
            <p:nvPr/>
          </p:nvSpPr>
          <p:spPr>
            <a:xfrm flipV="1">
              <a:off x="8466284" y="4183876"/>
              <a:ext cx="243547" cy="109289"/>
            </a:xfrm>
            <a:custGeom>
              <a:avLst/>
              <a:gdLst>
                <a:gd name="connsiteX0" fmla="*/ 238597 w 243547"/>
                <a:gd name="connsiteY0" fmla="*/ 67750 h 109289"/>
                <a:gd name="connsiteX1" fmla="*/ -4951 w 243547"/>
                <a:gd name="connsiteY1" fmla="*/ 668 h 109289"/>
                <a:gd name="connsiteX2" fmla="*/ 13121 w 243547"/>
                <a:gd name="connsiteY2" fmla="*/ 42096 h 109289"/>
                <a:gd name="connsiteX3" fmla="*/ 146776 w 243547"/>
                <a:gd name="connsiteY3" fmla="*/ 99106 h 109289"/>
                <a:gd name="connsiteX4" fmla="*/ 238597 w 243547"/>
                <a:gd name="connsiteY4" fmla="*/ 67750 h 109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547" h="109289">
                  <a:moveTo>
                    <a:pt x="238597" y="67750"/>
                  </a:moveTo>
                  <a:cubicBezTo>
                    <a:pt x="238597" y="67750"/>
                    <a:pt x="93322" y="-15626"/>
                    <a:pt x="-4951" y="668"/>
                  </a:cubicBezTo>
                  <a:lnTo>
                    <a:pt x="13121" y="42096"/>
                  </a:lnTo>
                  <a:cubicBezTo>
                    <a:pt x="13121" y="42096"/>
                    <a:pt x="68138" y="58949"/>
                    <a:pt x="146776" y="99106"/>
                  </a:cubicBezTo>
                  <a:cubicBezTo>
                    <a:pt x="207965" y="130361"/>
                    <a:pt x="238597" y="67750"/>
                    <a:pt x="238597" y="67750"/>
                  </a:cubicBezTo>
                </a:path>
              </a:pathLst>
            </a:custGeom>
            <a:solidFill>
              <a:srgbClr val="F9AA8F"/>
            </a:solidFill>
            <a:ln w="1270" cap="flat">
              <a:noFill/>
              <a:prstDash val="solid"/>
              <a:miter/>
            </a:ln>
          </p:spPr>
          <p:txBody>
            <a:bodyPr rtlCol="0" anchor="ctr"/>
            <a:lstStyle/>
            <a:p>
              <a:endParaRPr lang="en-IN"/>
            </a:p>
          </p:txBody>
        </p:sp>
        <p:sp>
          <p:nvSpPr>
            <p:cNvPr id="63" name="Graphic 376">
              <a:extLst>
                <a:ext uri="{FF2B5EF4-FFF2-40B4-BE49-F238E27FC236}">
                  <a16:creationId xmlns:a16="http://schemas.microsoft.com/office/drawing/2014/main" id="{60525F79-9620-4BF1-BE70-23A90B59EE57}"/>
                </a:ext>
              </a:extLst>
            </p:cNvPr>
            <p:cNvSpPr/>
            <p:nvPr/>
          </p:nvSpPr>
          <p:spPr>
            <a:xfrm flipV="1">
              <a:off x="8610378" y="4171128"/>
              <a:ext cx="116636" cy="56362"/>
            </a:xfrm>
            <a:custGeom>
              <a:avLst/>
              <a:gdLst>
                <a:gd name="connsiteX0" fmla="*/ 4367 w 116636"/>
                <a:gd name="connsiteY0" fmla="*/ 54885 h 56362"/>
                <a:gd name="connsiteX1" fmla="*/ 111631 w 116636"/>
                <a:gd name="connsiteY1" fmla="*/ 45271 h 56362"/>
                <a:gd name="connsiteX2" fmla="*/ 108977 w 116636"/>
                <a:gd name="connsiteY2" fmla="*/ -1478 h 56362"/>
                <a:gd name="connsiteX3" fmla="*/ -5006 w 116636"/>
                <a:gd name="connsiteY3" fmla="*/ 29243 h 56362"/>
                <a:gd name="connsiteX4" fmla="*/ 4367 w 116636"/>
                <a:gd name="connsiteY4" fmla="*/ 54885 h 56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36" h="56362">
                  <a:moveTo>
                    <a:pt x="4367" y="54885"/>
                  </a:moveTo>
                  <a:lnTo>
                    <a:pt x="111631" y="45271"/>
                  </a:lnTo>
                  <a:lnTo>
                    <a:pt x="108977" y="-1478"/>
                  </a:lnTo>
                  <a:lnTo>
                    <a:pt x="-5006" y="29243"/>
                  </a:lnTo>
                  <a:lnTo>
                    <a:pt x="4367" y="54885"/>
                  </a:lnTo>
                </a:path>
              </a:pathLst>
            </a:custGeom>
            <a:solidFill>
              <a:srgbClr val="D0EBEA"/>
            </a:solidFill>
            <a:ln w="1270" cap="flat">
              <a:noFill/>
              <a:prstDash val="solid"/>
              <a:miter/>
            </a:ln>
          </p:spPr>
          <p:txBody>
            <a:bodyPr rtlCol="0" anchor="ctr"/>
            <a:lstStyle/>
            <a:p>
              <a:endParaRPr lang="en-IN"/>
            </a:p>
          </p:txBody>
        </p:sp>
        <p:sp>
          <p:nvSpPr>
            <p:cNvPr id="64" name="Graphic 376">
              <a:extLst>
                <a:ext uri="{FF2B5EF4-FFF2-40B4-BE49-F238E27FC236}">
                  <a16:creationId xmlns:a16="http://schemas.microsoft.com/office/drawing/2014/main" id="{C5907E47-DF1F-4576-A573-809B10DB662B}"/>
                </a:ext>
              </a:extLst>
            </p:cNvPr>
            <p:cNvSpPr/>
            <p:nvPr/>
          </p:nvSpPr>
          <p:spPr>
            <a:xfrm flipV="1">
              <a:off x="8379236" y="4249440"/>
              <a:ext cx="128142" cy="74157"/>
            </a:xfrm>
            <a:custGeom>
              <a:avLst/>
              <a:gdLst>
                <a:gd name="connsiteX0" fmla="*/ 113857 w 128142"/>
                <a:gd name="connsiteY0" fmla="*/ 71030 h 74157"/>
                <a:gd name="connsiteX1" fmla="*/ 60403 w 128142"/>
                <a:gd name="connsiteY1" fmla="*/ 33362 h 74157"/>
                <a:gd name="connsiteX2" fmla="*/ 39270 w 128142"/>
                <a:gd name="connsiteY2" fmla="*/ 27507 h 74157"/>
                <a:gd name="connsiteX3" fmla="*/ 25287 w 128142"/>
                <a:gd name="connsiteY3" fmla="*/ 33629 h 74157"/>
                <a:gd name="connsiteX4" fmla="*/ 26506 w 128142"/>
                <a:gd name="connsiteY4" fmla="*/ 60705 h 74157"/>
                <a:gd name="connsiteX5" fmla="*/ 101830 w 128142"/>
                <a:gd name="connsiteY5" fmla="*/ 72173 h 74157"/>
                <a:gd name="connsiteX6" fmla="*/ 113857 w 128142"/>
                <a:gd name="connsiteY6" fmla="*/ 71030 h 7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42" h="74157">
                  <a:moveTo>
                    <a:pt x="113857" y="71030"/>
                  </a:moveTo>
                  <a:cubicBezTo>
                    <a:pt x="113857" y="71030"/>
                    <a:pt x="156516" y="12521"/>
                    <a:pt x="60403" y="33362"/>
                  </a:cubicBezTo>
                  <a:cubicBezTo>
                    <a:pt x="60403" y="33362"/>
                    <a:pt x="39765" y="-37694"/>
                    <a:pt x="39270" y="27507"/>
                  </a:cubicBezTo>
                  <a:cubicBezTo>
                    <a:pt x="39270" y="27507"/>
                    <a:pt x="5628" y="-41441"/>
                    <a:pt x="25287" y="33629"/>
                  </a:cubicBezTo>
                  <a:cubicBezTo>
                    <a:pt x="25287" y="33629"/>
                    <a:pt x="-43331" y="-17971"/>
                    <a:pt x="26506" y="60705"/>
                  </a:cubicBezTo>
                  <a:cubicBezTo>
                    <a:pt x="26506" y="60705"/>
                    <a:pt x="37098" y="75882"/>
                    <a:pt x="101830" y="72173"/>
                  </a:cubicBezTo>
                  <a:lnTo>
                    <a:pt x="113857" y="71030"/>
                  </a:lnTo>
                </a:path>
              </a:pathLst>
            </a:custGeom>
            <a:solidFill>
              <a:srgbClr val="F9AA8F"/>
            </a:solidFill>
            <a:ln w="1270" cap="flat">
              <a:noFill/>
              <a:prstDash val="solid"/>
              <a:miter/>
            </a:ln>
          </p:spPr>
          <p:txBody>
            <a:bodyPr rtlCol="0" anchor="ctr"/>
            <a:lstStyle/>
            <a:p>
              <a:endParaRPr lang="en-IN"/>
            </a:p>
          </p:txBody>
        </p:sp>
        <p:sp>
          <p:nvSpPr>
            <p:cNvPr id="65" name="Graphic 376">
              <a:extLst>
                <a:ext uri="{FF2B5EF4-FFF2-40B4-BE49-F238E27FC236}">
                  <a16:creationId xmlns:a16="http://schemas.microsoft.com/office/drawing/2014/main" id="{55089B38-6CFB-4311-9948-CE892ECE302C}"/>
                </a:ext>
              </a:extLst>
            </p:cNvPr>
            <p:cNvSpPr/>
            <p:nvPr/>
          </p:nvSpPr>
          <p:spPr>
            <a:xfrm flipV="1">
              <a:off x="8377353" y="4257414"/>
              <a:ext cx="38272" cy="22217"/>
            </a:xfrm>
            <a:custGeom>
              <a:avLst/>
              <a:gdLst>
                <a:gd name="connsiteX0" fmla="*/ 33453 w 38272"/>
                <a:gd name="connsiteY0" fmla="*/ 20801 h 22217"/>
                <a:gd name="connsiteX1" fmla="*/ 31001 w 38272"/>
                <a:gd name="connsiteY1" fmla="*/ 4761 h 22217"/>
                <a:gd name="connsiteX2" fmla="*/ 33453 w 38272"/>
                <a:gd name="connsiteY2" fmla="*/ 20801 h 22217"/>
              </a:gdLst>
              <a:ahLst/>
              <a:cxnLst>
                <a:cxn ang="0">
                  <a:pos x="connsiteX0" y="connsiteY0"/>
                </a:cxn>
                <a:cxn ang="0">
                  <a:pos x="connsiteX1" y="connsiteY1"/>
                </a:cxn>
                <a:cxn ang="0">
                  <a:pos x="connsiteX2" y="connsiteY2"/>
                </a:cxn>
              </a:cxnLst>
              <a:rect l="l" t="t" r="r" b="b"/>
              <a:pathLst>
                <a:path w="38272" h="22217">
                  <a:moveTo>
                    <a:pt x="33453" y="20801"/>
                  </a:moveTo>
                  <a:cubicBezTo>
                    <a:pt x="33453" y="20801"/>
                    <a:pt x="-51002" y="-15571"/>
                    <a:pt x="31001" y="4761"/>
                  </a:cubicBezTo>
                  <a:lnTo>
                    <a:pt x="33453" y="20801"/>
                  </a:lnTo>
                </a:path>
              </a:pathLst>
            </a:custGeom>
            <a:solidFill>
              <a:srgbClr val="F9AA8F"/>
            </a:solidFill>
            <a:ln w="1270" cap="flat">
              <a:noFill/>
              <a:prstDash val="solid"/>
              <a:miter/>
            </a:ln>
          </p:spPr>
          <p:txBody>
            <a:bodyPr rtlCol="0" anchor="ctr"/>
            <a:lstStyle/>
            <a:p>
              <a:endParaRPr lang="en-IN"/>
            </a:p>
          </p:txBody>
        </p:sp>
        <p:sp>
          <p:nvSpPr>
            <p:cNvPr id="66" name="Graphic 376">
              <a:extLst>
                <a:ext uri="{FF2B5EF4-FFF2-40B4-BE49-F238E27FC236}">
                  <a16:creationId xmlns:a16="http://schemas.microsoft.com/office/drawing/2014/main" id="{7B301EC7-D516-46F2-8931-A5DE285291D0}"/>
                </a:ext>
              </a:extLst>
            </p:cNvPr>
            <p:cNvSpPr/>
            <p:nvPr/>
          </p:nvSpPr>
          <p:spPr>
            <a:xfrm flipV="1">
              <a:off x="7552825" y="3880923"/>
              <a:ext cx="361340" cy="303695"/>
            </a:xfrm>
            <a:custGeom>
              <a:avLst/>
              <a:gdLst>
                <a:gd name="connsiteX0" fmla="*/ 356973 w 361340"/>
                <a:gd name="connsiteY0" fmla="*/ 5041 h 303694"/>
                <a:gd name="connsiteX1" fmla="*/ 351385 w 361340"/>
                <a:gd name="connsiteY1" fmla="*/ -1626 h 303694"/>
                <a:gd name="connsiteX2" fmla="*/ -4367 w 361340"/>
                <a:gd name="connsiteY2" fmla="*/ 295376 h 303694"/>
                <a:gd name="connsiteX3" fmla="*/ 1196 w 361340"/>
                <a:gd name="connsiteY3" fmla="*/ 302068 h 303694"/>
                <a:gd name="connsiteX4" fmla="*/ 356973 w 361340"/>
                <a:gd name="connsiteY4" fmla="*/ 5041 h 3036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340" h="303694">
                  <a:moveTo>
                    <a:pt x="356973" y="5041"/>
                  </a:moveTo>
                  <a:lnTo>
                    <a:pt x="351385" y="-1626"/>
                  </a:lnTo>
                  <a:lnTo>
                    <a:pt x="-4367" y="295376"/>
                  </a:lnTo>
                  <a:lnTo>
                    <a:pt x="1196" y="302068"/>
                  </a:lnTo>
                  <a:lnTo>
                    <a:pt x="356973" y="5041"/>
                  </a:lnTo>
                </a:path>
              </a:pathLst>
            </a:custGeom>
            <a:solidFill>
              <a:srgbClr val="161414"/>
            </a:solidFill>
            <a:ln w="1270" cap="flat">
              <a:noFill/>
              <a:prstDash val="solid"/>
              <a:miter/>
            </a:ln>
          </p:spPr>
          <p:txBody>
            <a:bodyPr rtlCol="0" anchor="ctr"/>
            <a:lstStyle/>
            <a:p>
              <a:endParaRPr lang="en-IN"/>
            </a:p>
          </p:txBody>
        </p:sp>
        <p:sp>
          <p:nvSpPr>
            <p:cNvPr id="67" name="Graphic 376">
              <a:extLst>
                <a:ext uri="{FF2B5EF4-FFF2-40B4-BE49-F238E27FC236}">
                  <a16:creationId xmlns:a16="http://schemas.microsoft.com/office/drawing/2014/main" id="{E4E34EAD-C846-45A4-8AA1-70B4680627E0}"/>
                </a:ext>
              </a:extLst>
            </p:cNvPr>
            <p:cNvSpPr/>
            <p:nvPr/>
          </p:nvSpPr>
          <p:spPr>
            <a:xfrm flipV="1">
              <a:off x="7833607" y="4118755"/>
              <a:ext cx="342450" cy="158382"/>
            </a:xfrm>
            <a:custGeom>
              <a:avLst/>
              <a:gdLst>
                <a:gd name="connsiteX0" fmla="*/ 302846 w 342450"/>
                <a:gd name="connsiteY0" fmla="*/ -1479 h 158381"/>
                <a:gd name="connsiteX1" fmla="*/ 93334 w 342450"/>
                <a:gd name="connsiteY1" fmla="*/ 81236 h 158381"/>
                <a:gd name="connsiteX2" fmla="*/ 70296 w 342450"/>
                <a:gd name="connsiteY2" fmla="*/ 50858 h 158381"/>
                <a:gd name="connsiteX3" fmla="*/ 49646 w 342450"/>
                <a:gd name="connsiteY3" fmla="*/ 57881 h 158381"/>
                <a:gd name="connsiteX4" fmla="*/ 28894 w 342450"/>
                <a:gd name="connsiteY4" fmla="*/ 63926 h 158381"/>
                <a:gd name="connsiteX5" fmla="*/ 7533 w 342450"/>
                <a:gd name="connsiteY5" fmla="*/ 77083 h 158381"/>
                <a:gd name="connsiteX6" fmla="*/ -2259 w 342450"/>
                <a:gd name="connsiteY6" fmla="*/ 97771 h 158381"/>
                <a:gd name="connsiteX7" fmla="*/ 22341 w 342450"/>
                <a:gd name="connsiteY7" fmla="*/ 139072 h 158381"/>
                <a:gd name="connsiteX8" fmla="*/ 38064 w 342450"/>
                <a:gd name="connsiteY8" fmla="*/ 156903 h 158381"/>
                <a:gd name="connsiteX9" fmla="*/ 337898 w 342450"/>
                <a:gd name="connsiteY9" fmla="*/ 62910 h 158381"/>
                <a:gd name="connsiteX10" fmla="*/ 302846 w 342450"/>
                <a:gd name="connsiteY10" fmla="*/ -1479 h 15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450" h="158381">
                  <a:moveTo>
                    <a:pt x="302846" y="-1479"/>
                  </a:moveTo>
                  <a:lnTo>
                    <a:pt x="93334" y="81236"/>
                  </a:lnTo>
                  <a:cubicBezTo>
                    <a:pt x="93334" y="81236"/>
                    <a:pt x="87568" y="60954"/>
                    <a:pt x="70296" y="50858"/>
                  </a:cubicBezTo>
                  <a:cubicBezTo>
                    <a:pt x="70296" y="50858"/>
                    <a:pt x="47449" y="45168"/>
                    <a:pt x="49646" y="57881"/>
                  </a:cubicBezTo>
                  <a:cubicBezTo>
                    <a:pt x="49646" y="57881"/>
                    <a:pt x="35371" y="48838"/>
                    <a:pt x="28894" y="63926"/>
                  </a:cubicBezTo>
                  <a:cubicBezTo>
                    <a:pt x="28894" y="63926"/>
                    <a:pt x="7393" y="60865"/>
                    <a:pt x="7533" y="77083"/>
                  </a:cubicBezTo>
                  <a:cubicBezTo>
                    <a:pt x="7533" y="77083"/>
                    <a:pt x="-10869" y="75546"/>
                    <a:pt x="-2259" y="97771"/>
                  </a:cubicBezTo>
                  <a:cubicBezTo>
                    <a:pt x="6339" y="119984"/>
                    <a:pt x="22341" y="139072"/>
                    <a:pt x="22341" y="139072"/>
                  </a:cubicBezTo>
                  <a:lnTo>
                    <a:pt x="38064" y="156903"/>
                  </a:lnTo>
                  <a:lnTo>
                    <a:pt x="337898" y="62910"/>
                  </a:lnTo>
                  <a:lnTo>
                    <a:pt x="302846" y="-1479"/>
                  </a:lnTo>
                </a:path>
              </a:pathLst>
            </a:custGeom>
            <a:solidFill>
              <a:srgbClr val="F9AA8F"/>
            </a:solidFill>
            <a:ln w="1270" cap="flat">
              <a:noFill/>
              <a:prstDash val="solid"/>
              <a:miter/>
            </a:ln>
          </p:spPr>
          <p:txBody>
            <a:bodyPr rtlCol="0" anchor="ctr"/>
            <a:lstStyle/>
            <a:p>
              <a:endParaRPr lang="en-IN"/>
            </a:p>
          </p:txBody>
        </p:sp>
        <p:sp>
          <p:nvSpPr>
            <p:cNvPr id="68" name="Graphic 376">
              <a:extLst>
                <a:ext uri="{FF2B5EF4-FFF2-40B4-BE49-F238E27FC236}">
                  <a16:creationId xmlns:a16="http://schemas.microsoft.com/office/drawing/2014/main" id="{1A06A737-B469-4B22-8E6E-9CF1CD0C7271}"/>
                </a:ext>
              </a:extLst>
            </p:cNvPr>
            <p:cNvSpPr/>
            <p:nvPr/>
          </p:nvSpPr>
          <p:spPr>
            <a:xfrm flipV="1">
              <a:off x="7837745" y="4103687"/>
              <a:ext cx="90834" cy="79765"/>
            </a:xfrm>
            <a:custGeom>
              <a:avLst/>
              <a:gdLst>
                <a:gd name="connsiteX0" fmla="*/ 86365 w 90834"/>
                <a:gd name="connsiteY0" fmla="*/ 13076 h 79765"/>
                <a:gd name="connsiteX1" fmla="*/ 56012 w 90834"/>
                <a:gd name="connsiteY1" fmla="*/ -1186 h 79765"/>
                <a:gd name="connsiteX2" fmla="*/ 22115 w 90834"/>
                <a:gd name="connsiteY2" fmla="*/ 44674 h 79765"/>
                <a:gd name="connsiteX3" fmla="*/ -1722 w 90834"/>
                <a:gd name="connsiteY3" fmla="*/ 77211 h 79765"/>
                <a:gd name="connsiteX4" fmla="*/ 86365 w 90834"/>
                <a:gd name="connsiteY4" fmla="*/ 13076 h 79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34" h="79765">
                  <a:moveTo>
                    <a:pt x="86365" y="13076"/>
                  </a:moveTo>
                  <a:cubicBezTo>
                    <a:pt x="86365" y="13076"/>
                    <a:pt x="82491" y="-4145"/>
                    <a:pt x="56012" y="-1186"/>
                  </a:cubicBezTo>
                  <a:cubicBezTo>
                    <a:pt x="29520" y="1774"/>
                    <a:pt x="22115" y="44674"/>
                    <a:pt x="22115" y="44674"/>
                  </a:cubicBezTo>
                  <a:cubicBezTo>
                    <a:pt x="22115" y="44674"/>
                    <a:pt x="-14626" y="69045"/>
                    <a:pt x="-1722" y="77211"/>
                  </a:cubicBezTo>
                  <a:cubicBezTo>
                    <a:pt x="11180" y="85352"/>
                    <a:pt x="77106" y="43328"/>
                    <a:pt x="86365" y="13076"/>
                  </a:cubicBezTo>
                </a:path>
              </a:pathLst>
            </a:custGeom>
            <a:solidFill>
              <a:srgbClr val="F9AA8F"/>
            </a:solidFill>
            <a:ln w="1270" cap="flat">
              <a:noFill/>
              <a:prstDash val="solid"/>
              <a:miter/>
            </a:ln>
          </p:spPr>
          <p:txBody>
            <a:bodyPr rtlCol="0" anchor="ctr"/>
            <a:lstStyle/>
            <a:p>
              <a:endParaRPr lang="en-IN"/>
            </a:p>
          </p:txBody>
        </p:sp>
        <p:sp>
          <p:nvSpPr>
            <p:cNvPr id="69" name="Graphic 376">
              <a:extLst>
                <a:ext uri="{FF2B5EF4-FFF2-40B4-BE49-F238E27FC236}">
                  <a16:creationId xmlns:a16="http://schemas.microsoft.com/office/drawing/2014/main" id="{76E9810C-E190-49CE-BBA1-8CBE77D055FF}"/>
                </a:ext>
              </a:extLst>
            </p:cNvPr>
            <p:cNvSpPr/>
            <p:nvPr/>
          </p:nvSpPr>
          <p:spPr>
            <a:xfrm flipV="1">
              <a:off x="8086928" y="4148429"/>
              <a:ext cx="105194" cy="120688"/>
            </a:xfrm>
            <a:custGeom>
              <a:avLst/>
              <a:gdLst>
                <a:gd name="connsiteX0" fmla="*/ 100550 w 105194"/>
                <a:gd name="connsiteY0" fmla="*/ 51528 h 120688"/>
                <a:gd name="connsiteX1" fmla="*/ 16056 w 105194"/>
                <a:gd name="connsiteY1" fmla="*/ 119219 h 120688"/>
                <a:gd name="connsiteX2" fmla="*/ -4645 w 105194"/>
                <a:gd name="connsiteY2" fmla="*/ 87901 h 120688"/>
                <a:gd name="connsiteX3" fmla="*/ 57700 w 105194"/>
                <a:gd name="connsiteY3" fmla="*/ -1469 h 120688"/>
                <a:gd name="connsiteX4" fmla="*/ 100550 w 105194"/>
                <a:gd name="connsiteY4" fmla="*/ 51528 h 1206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94" h="120688">
                  <a:moveTo>
                    <a:pt x="100550" y="51528"/>
                  </a:moveTo>
                  <a:lnTo>
                    <a:pt x="16056" y="119219"/>
                  </a:lnTo>
                  <a:lnTo>
                    <a:pt x="-4645" y="87901"/>
                  </a:lnTo>
                  <a:lnTo>
                    <a:pt x="57700" y="-1469"/>
                  </a:lnTo>
                  <a:lnTo>
                    <a:pt x="100550" y="51528"/>
                  </a:lnTo>
                </a:path>
              </a:pathLst>
            </a:custGeom>
            <a:solidFill>
              <a:srgbClr val="D0EBEA"/>
            </a:solidFill>
            <a:ln w="1270" cap="flat">
              <a:noFill/>
              <a:prstDash val="solid"/>
              <a:miter/>
            </a:ln>
          </p:spPr>
          <p:txBody>
            <a:bodyPr rtlCol="0" anchor="ctr"/>
            <a:lstStyle/>
            <a:p>
              <a:endParaRPr lang="en-IN"/>
            </a:p>
          </p:txBody>
        </p:sp>
      </p:grpSp>
    </p:spTree>
    <p:extLst>
      <p:ext uri="{BB962C8B-B14F-4D97-AF65-F5344CB8AC3E}">
        <p14:creationId xmlns:p14="http://schemas.microsoft.com/office/powerpoint/2010/main" val="199994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1BDAED-5725-4F78-9B97-9FE66379C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6703" y="-365802"/>
            <a:ext cx="7485172" cy="5257398"/>
          </a:xfrm>
          <a:prstGeom prst="rect">
            <a:avLst/>
          </a:prstGeom>
        </p:spPr>
      </p:pic>
      <p:sp>
        <p:nvSpPr>
          <p:cNvPr id="4" name="TextBox 3">
            <a:extLst>
              <a:ext uri="{FF2B5EF4-FFF2-40B4-BE49-F238E27FC236}">
                <a16:creationId xmlns:a16="http://schemas.microsoft.com/office/drawing/2014/main" id="{AE8D4D9E-3BCE-4EC6-B3B9-C036D142DC6A}"/>
              </a:ext>
            </a:extLst>
          </p:cNvPr>
          <p:cNvSpPr txBox="1"/>
          <p:nvPr/>
        </p:nvSpPr>
        <p:spPr>
          <a:xfrm>
            <a:off x="101600" y="4627887"/>
            <a:ext cx="11988800" cy="1435842"/>
          </a:xfrm>
          <a:prstGeom prst="rect">
            <a:avLst/>
          </a:prstGeom>
          <a:noFill/>
        </p:spPr>
        <p:txBody>
          <a:bodyPr wrap="square">
            <a:spAutoFit/>
          </a:bodyPr>
          <a:lstStyle/>
          <a:p>
            <a:pPr marL="285750" indent="-285750" algn="l">
              <a:lnSpc>
                <a:spcPct val="150000"/>
              </a:lnSpc>
              <a:buFont typeface="Wingdings" panose="05000000000000000000" pitchFamily="2" charset="2"/>
              <a:buChar char="Ø"/>
            </a:pPr>
            <a:r>
              <a:rPr lang="en-IN" sz="1500" i="0" dirty="0">
                <a:solidFill>
                  <a:srgbClr val="000000"/>
                </a:solidFill>
                <a:effectLst/>
                <a:latin typeface="Times New Roman" panose="02020603050405020304" pitchFamily="18" charset="0"/>
                <a:cs typeface="Times New Roman" panose="02020603050405020304" pitchFamily="18" charset="0"/>
              </a:rPr>
              <a:t>All cars of </a:t>
            </a:r>
            <a:r>
              <a:rPr lang="en-IN" sz="1500" b="1" i="0" dirty="0">
                <a:solidFill>
                  <a:srgbClr val="000000"/>
                </a:solidFill>
                <a:effectLst/>
                <a:latin typeface="Times New Roman" panose="02020603050405020304" pitchFamily="18" charset="0"/>
                <a:cs typeface="Times New Roman" panose="02020603050405020304" pitchFamily="18" charset="0"/>
              </a:rPr>
              <a:t>Maruti, Honda, Mahindra, Tata, Ford, Hyundai, Renault, Datsun</a:t>
            </a:r>
            <a:r>
              <a:rPr lang="en-IN" sz="1500" i="0" dirty="0">
                <a:solidFill>
                  <a:srgbClr val="000000"/>
                </a:solidFill>
                <a:effectLst/>
                <a:latin typeface="Times New Roman" panose="02020603050405020304" pitchFamily="18" charset="0"/>
                <a:cs typeface="Times New Roman" panose="02020603050405020304" pitchFamily="18" charset="0"/>
              </a:rPr>
              <a:t> are budget cars while the Maruti Suzuki are still most selling cars, but according to safety point of view customer rated Hyundai &amp; </a:t>
            </a:r>
            <a:r>
              <a:rPr lang="en-IN" sz="1500" dirty="0">
                <a:solidFill>
                  <a:srgbClr val="000000"/>
                </a:solidFill>
                <a:latin typeface="Times New Roman" panose="02020603050405020304" pitchFamily="18" charset="0"/>
                <a:cs typeface="Times New Roman" panose="02020603050405020304" pitchFamily="18" charset="0"/>
              </a:rPr>
              <a:t>Tata </a:t>
            </a:r>
            <a:r>
              <a:rPr lang="en-IN" sz="1500" i="0" dirty="0">
                <a:solidFill>
                  <a:srgbClr val="000000"/>
                </a:solidFill>
                <a:effectLst/>
                <a:latin typeface="Times New Roman" panose="02020603050405020304" pitchFamily="18" charset="0"/>
                <a:cs typeface="Times New Roman" panose="02020603050405020304" pitchFamily="18" charset="0"/>
              </a:rPr>
              <a:t>more then Maruti Suzuki. </a:t>
            </a:r>
          </a:p>
          <a:p>
            <a:pPr marL="285750" indent="-285750" algn="l">
              <a:lnSpc>
                <a:spcPct val="150000"/>
              </a:lnSpc>
              <a:buFont typeface="Wingdings" panose="05000000000000000000" pitchFamily="2" charset="2"/>
              <a:buChar char="Ø"/>
            </a:pPr>
            <a:r>
              <a:rPr lang="en-IN" sz="1500" i="0" dirty="0">
                <a:solidFill>
                  <a:srgbClr val="000000"/>
                </a:solidFill>
                <a:effectLst/>
                <a:latin typeface="Times New Roman" panose="02020603050405020304" pitchFamily="18" charset="0"/>
                <a:cs typeface="Times New Roman" panose="02020603050405020304" pitchFamily="18" charset="0"/>
              </a:rPr>
              <a:t>All cars of </a:t>
            </a:r>
            <a:r>
              <a:rPr lang="en-IN" sz="1500" b="1" i="0" dirty="0">
                <a:solidFill>
                  <a:srgbClr val="000000"/>
                </a:solidFill>
                <a:effectLst/>
                <a:latin typeface="Times New Roman" panose="02020603050405020304" pitchFamily="18" charset="0"/>
                <a:cs typeface="Times New Roman" panose="02020603050405020304" pitchFamily="18" charset="0"/>
              </a:rPr>
              <a:t>BMW, Mercedes, Volvo, Lamborgini, Rolla-Royce, Audi, Porche, Ferrari, Mesarati </a:t>
            </a:r>
            <a:r>
              <a:rPr lang="en-IN" sz="1500" i="0" dirty="0">
                <a:solidFill>
                  <a:srgbClr val="000000"/>
                </a:solidFill>
                <a:effectLst/>
                <a:latin typeface="Times New Roman" panose="02020603050405020304" pitchFamily="18" charset="0"/>
                <a:cs typeface="Times New Roman" panose="02020603050405020304" pitchFamily="18" charset="0"/>
              </a:rPr>
              <a:t>are expensive cars, and</a:t>
            </a:r>
            <a:r>
              <a:rPr lang="en-IN" sz="1500" b="1" dirty="0">
                <a:solidFill>
                  <a:srgbClr val="000000"/>
                </a:solidFill>
                <a:latin typeface="Times New Roman" panose="02020603050405020304" pitchFamily="18" charset="0"/>
                <a:cs typeface="Times New Roman" panose="02020603050405020304" pitchFamily="18" charset="0"/>
              </a:rPr>
              <a:t> </a:t>
            </a:r>
            <a:r>
              <a:rPr lang="en-IN" sz="1500" b="1" i="0" dirty="0">
                <a:solidFill>
                  <a:srgbClr val="000000"/>
                </a:solidFill>
                <a:effectLst/>
                <a:latin typeface="Times New Roman" panose="02020603050405020304" pitchFamily="18" charset="0"/>
                <a:cs typeface="Times New Roman" panose="02020603050405020304" pitchFamily="18" charset="0"/>
              </a:rPr>
              <a:t>Mercedes </a:t>
            </a:r>
            <a:r>
              <a:rPr lang="en-IN" sz="1500" i="0" dirty="0">
                <a:solidFill>
                  <a:srgbClr val="000000"/>
                </a:solidFill>
                <a:effectLst/>
                <a:latin typeface="Times New Roman" panose="02020603050405020304" pitchFamily="18" charset="0"/>
                <a:cs typeface="Times New Roman" panose="02020603050405020304" pitchFamily="18" charset="0"/>
              </a:rPr>
              <a:t>are most selling cars in luxury segment.</a:t>
            </a:r>
          </a:p>
        </p:txBody>
      </p:sp>
      <p:pic>
        <p:nvPicPr>
          <p:cNvPr id="5" name="Picture 4">
            <a:extLst>
              <a:ext uri="{FF2B5EF4-FFF2-40B4-BE49-F238E27FC236}">
                <a16:creationId xmlns:a16="http://schemas.microsoft.com/office/drawing/2014/main" id="{79165196-4C93-45B1-8AA8-6BEE6C408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365802"/>
            <a:ext cx="5526165" cy="5257398"/>
          </a:xfrm>
          <a:prstGeom prst="rect">
            <a:avLst/>
          </a:prstGeom>
        </p:spPr>
      </p:pic>
    </p:spTree>
    <p:extLst>
      <p:ext uri="{BB962C8B-B14F-4D97-AF65-F5344CB8AC3E}">
        <p14:creationId xmlns:p14="http://schemas.microsoft.com/office/powerpoint/2010/main" val="1657426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27FAF8-C355-469F-BAEF-2FB1192DBF95}"/>
              </a:ext>
            </a:extLst>
          </p:cNvPr>
          <p:cNvSpPr txBox="1"/>
          <p:nvPr/>
        </p:nvSpPr>
        <p:spPr>
          <a:xfrm>
            <a:off x="115410" y="48604"/>
            <a:ext cx="11975976" cy="563231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Some points to remember while buying cars:</a:t>
            </a: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Cars with Low CC tend to have high milage and vice-versa</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Maruti </a:t>
            </a:r>
            <a:r>
              <a:rPr lang="en-US" dirty="0" err="1">
                <a:latin typeface="Times New Roman" panose="02020603050405020304" pitchFamily="18" charset="0"/>
                <a:cs typeface="Times New Roman" panose="02020603050405020304" pitchFamily="18" charset="0"/>
              </a:rPr>
              <a:t>WagaonR</a:t>
            </a:r>
            <a:r>
              <a:rPr lang="en-US" dirty="0">
                <a:latin typeface="Times New Roman" panose="02020603050405020304" pitchFamily="18" charset="0"/>
                <a:cs typeface="Times New Roman" panose="02020603050405020304" pitchFamily="18" charset="0"/>
              </a:rPr>
              <a:t> and Alto and all other budget cars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Cars with more CC tend to have more price and vice-versa</a:t>
            </a:r>
          </a:p>
          <a:p>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Mercedes, BMW and all other luxury cars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p>
          <a:p>
            <a:pPr marL="285750" indent="-285750" algn="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Car with Low milage tend to have High price and vice-versa</a:t>
            </a:r>
          </a:p>
          <a:p>
            <a:pPr algn="ct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Eg.</a:t>
            </a:r>
            <a:r>
              <a:rPr lang="en-US" dirty="0">
                <a:latin typeface="Times New Roman" panose="02020603050405020304" pitchFamily="18" charset="0"/>
                <a:cs typeface="Times New Roman" panose="02020603050405020304" pitchFamily="18" charset="0"/>
              </a:rPr>
              <a:t> Lamborgini, Mesarati and all other sports cars</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9C84597-B45C-4981-88C7-64BD1F1C45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301" y="0"/>
            <a:ext cx="3973894" cy="2219417"/>
          </a:xfrm>
          <a:prstGeom prst="rect">
            <a:avLst/>
          </a:prstGeom>
        </p:spPr>
      </p:pic>
      <p:pic>
        <p:nvPicPr>
          <p:cNvPr id="7" name="Picture 6">
            <a:extLst>
              <a:ext uri="{FF2B5EF4-FFF2-40B4-BE49-F238E27FC236}">
                <a16:creationId xmlns:a16="http://schemas.microsoft.com/office/drawing/2014/main" id="{7D238C47-854F-451D-B54B-D88BE7524C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301" y="2370684"/>
            <a:ext cx="3973894" cy="2219417"/>
          </a:xfrm>
          <a:prstGeom prst="rect">
            <a:avLst/>
          </a:prstGeom>
        </p:spPr>
      </p:pic>
      <p:pic>
        <p:nvPicPr>
          <p:cNvPr id="9" name="Picture 8">
            <a:extLst>
              <a:ext uri="{FF2B5EF4-FFF2-40B4-BE49-F238E27FC236}">
                <a16:creationId xmlns:a16="http://schemas.microsoft.com/office/drawing/2014/main" id="{5D254C13-0A2A-43D0-9F82-F3A58401D0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58" y="4359281"/>
            <a:ext cx="3973894" cy="2219296"/>
          </a:xfrm>
          <a:prstGeom prst="rect">
            <a:avLst/>
          </a:prstGeom>
        </p:spPr>
      </p:pic>
    </p:spTree>
    <p:extLst>
      <p:ext uri="{BB962C8B-B14F-4D97-AF65-F5344CB8AC3E}">
        <p14:creationId xmlns:p14="http://schemas.microsoft.com/office/powerpoint/2010/main" val="400135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A4A3C-102A-4C9D-BDCD-6BED2BAB74AB}"/>
              </a:ext>
            </a:extLst>
          </p:cNvPr>
          <p:cNvSpPr>
            <a:spLocks noGrp="1"/>
          </p:cNvSpPr>
          <p:nvPr>
            <p:ph idx="1"/>
          </p:nvPr>
        </p:nvSpPr>
        <p:spPr>
          <a:xfrm>
            <a:off x="97654" y="1048794"/>
            <a:ext cx="11996691" cy="5020322"/>
          </a:xfrm>
        </p:spPr>
        <p:txBody>
          <a:bodyPr>
            <a:normAutofit fontScale="92500" lnSpcReduction="10000"/>
          </a:bodyPr>
          <a:lstStyle/>
          <a:p>
            <a:endParaRPr lang="en-IN" sz="1900" dirty="0">
              <a:latin typeface="Times New Roman" panose="02020603050405020304" pitchFamily="18" charset="0"/>
              <a:cs typeface="Times New Roman" panose="02020603050405020304" pitchFamily="18" charset="0"/>
            </a:endParaRPr>
          </a:p>
          <a:p>
            <a:r>
              <a:rPr lang="en-IN" sz="1900" b="1" dirty="0">
                <a:latin typeface="Times New Roman" panose="02020603050405020304" pitchFamily="18" charset="0"/>
                <a:cs typeface="Times New Roman" panose="02020603050405020304" pitchFamily="18" charset="0"/>
              </a:rPr>
              <a:t> </a:t>
            </a:r>
            <a:r>
              <a:rPr lang="en-IN" sz="1900" b="1" dirty="0" err="1">
                <a:latin typeface="Times New Roman" panose="02020603050405020304" pitchFamily="18" charset="0"/>
                <a:cs typeface="Times New Roman" panose="02020603050405020304" pitchFamily="18" charset="0"/>
              </a:rPr>
              <a:t>Requirments</a:t>
            </a:r>
            <a:r>
              <a:rPr lang="en-IN" sz="1900" dirty="0">
                <a:latin typeface="Times New Roman" panose="02020603050405020304" pitchFamily="18" charset="0"/>
                <a:cs typeface="Times New Roman" panose="02020603050405020304" pitchFamily="18" charset="0"/>
              </a:rPr>
              <a:t>: Price below 6 Lakh and milage should by greater than 20</a:t>
            </a:r>
          </a:p>
          <a:p>
            <a:endParaRPr lang="en-IN" sz="1900" dirty="0">
              <a:latin typeface="Times New Roman" panose="02020603050405020304" pitchFamily="18" charset="0"/>
              <a:cs typeface="Times New Roman" panose="02020603050405020304" pitchFamily="18" charset="0"/>
            </a:endParaRPr>
          </a:p>
          <a:p>
            <a:r>
              <a:rPr lang="en-IN" sz="1900" dirty="0" err="1">
                <a:latin typeface="Times New Roman" panose="02020603050405020304" pitchFamily="18" charset="0"/>
                <a:cs typeface="Times New Roman" panose="02020603050405020304" pitchFamily="18" charset="0"/>
              </a:rPr>
              <a:t>Ohh</a:t>
            </a:r>
            <a:r>
              <a:rPr lang="en-IN" sz="1900" dirty="0">
                <a:latin typeface="Times New Roman" panose="02020603050405020304" pitchFamily="18" charset="0"/>
                <a:cs typeface="Times New Roman" panose="02020603050405020304" pitchFamily="18" charset="0"/>
              </a:rPr>
              <a:t> great, I have a whole lot to choose from :</a:t>
            </a:r>
          </a:p>
          <a:p>
            <a:endParaRPr lang="en-IN" sz="1900" dirty="0">
              <a:latin typeface="Times New Roman" panose="02020603050405020304" pitchFamily="18" charset="0"/>
              <a:cs typeface="Times New Roman" panose="02020603050405020304" pitchFamily="18" charset="0"/>
            </a:endParaRPr>
          </a:p>
          <a:p>
            <a:r>
              <a:rPr lang="en-IN" sz="1900" b="1" dirty="0">
                <a:latin typeface="Times New Roman" panose="02020603050405020304" pitchFamily="18" charset="0"/>
                <a:cs typeface="Times New Roman" panose="02020603050405020304" pitchFamily="18" charset="0"/>
              </a:rPr>
              <a:t>Maruti Suzuki </a:t>
            </a:r>
            <a:r>
              <a:rPr lang="en-IN" sz="1900" dirty="0">
                <a:latin typeface="Times New Roman" panose="02020603050405020304" pitchFamily="18" charset="0"/>
                <a:cs typeface="Times New Roman" panose="02020603050405020304" pitchFamily="18" charset="0"/>
              </a:rPr>
              <a:t>: Swift, Baleno, </a:t>
            </a:r>
            <a:r>
              <a:rPr lang="en-IN" sz="1900" dirty="0" err="1">
                <a:latin typeface="Times New Roman" panose="02020603050405020304" pitchFamily="18" charset="0"/>
                <a:cs typeface="Times New Roman" panose="02020603050405020304" pitchFamily="18" charset="0"/>
              </a:rPr>
              <a:t>Dzire</a:t>
            </a:r>
            <a:r>
              <a:rPr lang="en-IN" sz="1900" dirty="0">
                <a:latin typeface="Times New Roman" panose="02020603050405020304" pitchFamily="18" charset="0"/>
                <a:cs typeface="Times New Roman" panose="02020603050405020304" pitchFamily="18" charset="0"/>
              </a:rPr>
              <a:t>, </a:t>
            </a:r>
            <a:r>
              <a:rPr lang="en-IN" sz="1900" dirty="0" err="1">
                <a:latin typeface="Times New Roman" panose="02020603050405020304" pitchFamily="18" charset="0"/>
                <a:cs typeface="Times New Roman" panose="02020603050405020304" pitchFamily="18" charset="0"/>
              </a:rPr>
              <a:t>WagonR</a:t>
            </a:r>
            <a:r>
              <a:rPr lang="en-IN" sz="1900" dirty="0">
                <a:latin typeface="Times New Roman" panose="02020603050405020304" pitchFamily="18" charset="0"/>
                <a:cs typeface="Times New Roman" panose="02020603050405020304" pitchFamily="18" charset="0"/>
              </a:rPr>
              <a:t>, Alto 800, Celerio, S-</a:t>
            </a:r>
            <a:r>
              <a:rPr lang="en-IN" sz="1900" dirty="0" err="1">
                <a:latin typeface="Times New Roman" panose="02020603050405020304" pitchFamily="18" charset="0"/>
                <a:cs typeface="Times New Roman" panose="02020603050405020304" pitchFamily="18" charset="0"/>
              </a:rPr>
              <a:t>Presso</a:t>
            </a:r>
            <a:r>
              <a:rPr lang="en-IN" sz="1900" dirty="0">
                <a:latin typeface="Times New Roman" panose="02020603050405020304" pitchFamily="18" charset="0"/>
                <a:cs typeface="Times New Roman" panose="02020603050405020304" pitchFamily="18" charset="0"/>
              </a:rPr>
              <a:t> and Celerio-X</a:t>
            </a:r>
          </a:p>
          <a:p>
            <a:endParaRPr lang="en-IN" sz="1900" dirty="0">
              <a:latin typeface="Times New Roman" panose="02020603050405020304" pitchFamily="18" charset="0"/>
              <a:cs typeface="Times New Roman" panose="02020603050405020304" pitchFamily="18" charset="0"/>
            </a:endParaRPr>
          </a:p>
          <a:p>
            <a:r>
              <a:rPr lang="en-IN" sz="1900" b="1" dirty="0">
                <a:latin typeface="Times New Roman" panose="02020603050405020304" pitchFamily="18" charset="0"/>
                <a:cs typeface="Times New Roman" panose="02020603050405020304" pitchFamily="18" charset="0"/>
              </a:rPr>
              <a:t>Tata</a:t>
            </a:r>
            <a:r>
              <a:rPr lang="en-IN" sz="1900" dirty="0">
                <a:latin typeface="Times New Roman" panose="02020603050405020304" pitchFamily="18" charset="0"/>
                <a:cs typeface="Times New Roman" panose="02020603050405020304" pitchFamily="18" charset="0"/>
              </a:rPr>
              <a:t>: </a:t>
            </a:r>
            <a:r>
              <a:rPr lang="en-IN" sz="1900" dirty="0" err="1">
                <a:latin typeface="Times New Roman" panose="02020603050405020304" pitchFamily="18" charset="0"/>
                <a:cs typeface="Times New Roman" panose="02020603050405020304" pitchFamily="18" charset="0"/>
              </a:rPr>
              <a:t>Altros</a:t>
            </a:r>
            <a:r>
              <a:rPr lang="en-IN" sz="1900" dirty="0">
                <a:latin typeface="Times New Roman" panose="02020603050405020304" pitchFamily="18" charset="0"/>
                <a:cs typeface="Times New Roman" panose="02020603050405020304" pitchFamily="18" charset="0"/>
              </a:rPr>
              <a:t> and Tiago</a:t>
            </a:r>
          </a:p>
          <a:p>
            <a:endParaRPr lang="en-IN" sz="1900" dirty="0">
              <a:latin typeface="Times New Roman" panose="02020603050405020304" pitchFamily="18" charset="0"/>
              <a:cs typeface="Times New Roman" panose="02020603050405020304" pitchFamily="18" charset="0"/>
            </a:endParaRPr>
          </a:p>
          <a:p>
            <a:r>
              <a:rPr lang="en-IN" sz="1900" b="1" dirty="0">
                <a:latin typeface="Times New Roman" panose="02020603050405020304" pitchFamily="18" charset="0"/>
                <a:cs typeface="Times New Roman" panose="02020603050405020304" pitchFamily="18" charset="0"/>
              </a:rPr>
              <a:t>Hyundai</a:t>
            </a:r>
            <a:r>
              <a:rPr lang="en-IN" sz="1900" dirty="0">
                <a:latin typeface="Times New Roman" panose="02020603050405020304" pitchFamily="18" charset="0"/>
                <a:cs typeface="Times New Roman" panose="02020603050405020304" pitchFamily="18" charset="0"/>
              </a:rPr>
              <a:t>: Aura and Grand i10</a:t>
            </a:r>
          </a:p>
          <a:p>
            <a:endParaRPr lang="en-IN" sz="1900" dirty="0">
              <a:latin typeface="Times New Roman" panose="02020603050405020304" pitchFamily="18" charset="0"/>
              <a:cs typeface="Times New Roman" panose="02020603050405020304" pitchFamily="18" charset="0"/>
            </a:endParaRPr>
          </a:p>
          <a:p>
            <a:r>
              <a:rPr lang="en-IN" sz="1900" b="1" dirty="0">
                <a:latin typeface="Times New Roman" panose="02020603050405020304" pitchFamily="18" charset="0"/>
                <a:cs typeface="Times New Roman" panose="02020603050405020304" pitchFamily="18" charset="0"/>
              </a:rPr>
              <a:t>Renault</a:t>
            </a:r>
            <a:r>
              <a:rPr lang="en-IN" sz="1900" dirty="0">
                <a:latin typeface="Times New Roman" panose="02020603050405020304" pitchFamily="18" charset="0"/>
                <a:cs typeface="Times New Roman" panose="02020603050405020304" pitchFamily="18" charset="0"/>
              </a:rPr>
              <a:t>: KWID</a:t>
            </a:r>
          </a:p>
          <a:p>
            <a:endParaRPr lang="en-IN" sz="1900" dirty="0">
              <a:latin typeface="Times New Roman" panose="02020603050405020304" pitchFamily="18" charset="0"/>
              <a:cs typeface="Times New Roman" panose="02020603050405020304" pitchFamily="18" charset="0"/>
            </a:endParaRPr>
          </a:p>
          <a:p>
            <a:r>
              <a:rPr lang="en-IN" sz="1900" b="1" dirty="0" err="1">
                <a:latin typeface="Times New Roman" panose="02020603050405020304" pitchFamily="18" charset="0"/>
                <a:cs typeface="Times New Roman" panose="02020603050405020304" pitchFamily="18" charset="0"/>
              </a:rPr>
              <a:t>Datasun</a:t>
            </a:r>
            <a:r>
              <a:rPr lang="en-IN" sz="1900" dirty="0">
                <a:latin typeface="Times New Roman" panose="02020603050405020304" pitchFamily="18" charset="0"/>
                <a:cs typeface="Times New Roman" panose="02020603050405020304" pitchFamily="18" charset="0"/>
              </a:rPr>
              <a:t>: Redi - Go</a:t>
            </a:r>
          </a:p>
          <a:p>
            <a:endParaRPr lang="en-IN"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D5004B2-F5A9-4485-ABBB-8DEBDE476BA1}"/>
              </a:ext>
            </a:extLst>
          </p:cNvPr>
          <p:cNvSpPr txBox="1"/>
          <p:nvPr/>
        </p:nvSpPr>
        <p:spPr>
          <a:xfrm>
            <a:off x="97654" y="248575"/>
            <a:ext cx="11506941" cy="80021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Which car suits to me (Rahul)?                                      </a:t>
            </a:r>
            <a:endParaRPr lang="en-IN" sz="2800"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6" name="Graphic 5" descr="Shopping cart">
            <a:extLst>
              <a:ext uri="{FF2B5EF4-FFF2-40B4-BE49-F238E27FC236}">
                <a16:creationId xmlns:a16="http://schemas.microsoft.com/office/drawing/2014/main" id="{E51D633F-5B31-4FFD-BF21-B66E10B5E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04298" y="1849013"/>
            <a:ext cx="744245" cy="744245"/>
          </a:xfrm>
          <a:prstGeom prst="rect">
            <a:avLst/>
          </a:prstGeom>
        </p:spPr>
      </p:pic>
      <p:pic>
        <p:nvPicPr>
          <p:cNvPr id="8" name="Graphic 7" descr="Car">
            <a:extLst>
              <a:ext uri="{FF2B5EF4-FFF2-40B4-BE49-F238E27FC236}">
                <a16:creationId xmlns:a16="http://schemas.microsoft.com/office/drawing/2014/main" id="{4D594525-AE14-4805-9A29-D58259F9A0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41114" y="191484"/>
            <a:ext cx="914400" cy="914400"/>
          </a:xfrm>
          <a:prstGeom prst="rect">
            <a:avLst/>
          </a:prstGeom>
        </p:spPr>
      </p:pic>
      <p:grpSp>
        <p:nvGrpSpPr>
          <p:cNvPr id="7" name="Group 6">
            <a:extLst>
              <a:ext uri="{FF2B5EF4-FFF2-40B4-BE49-F238E27FC236}">
                <a16:creationId xmlns:a16="http://schemas.microsoft.com/office/drawing/2014/main" id="{DC6FB5FF-7DDC-4F4F-A393-D5FB044E91BF}"/>
              </a:ext>
            </a:extLst>
          </p:cNvPr>
          <p:cNvGrpSpPr/>
          <p:nvPr/>
        </p:nvGrpSpPr>
        <p:grpSpPr>
          <a:xfrm>
            <a:off x="9785691" y="2442118"/>
            <a:ext cx="2110846" cy="3519438"/>
            <a:chOff x="5182052" y="1137466"/>
            <a:chExt cx="887688" cy="1900598"/>
          </a:xfrm>
        </p:grpSpPr>
        <p:sp>
          <p:nvSpPr>
            <p:cNvPr id="9" name="Graphic 376">
              <a:extLst>
                <a:ext uri="{FF2B5EF4-FFF2-40B4-BE49-F238E27FC236}">
                  <a16:creationId xmlns:a16="http://schemas.microsoft.com/office/drawing/2014/main" id="{6405B706-0162-4577-9459-BB12CDCC1CBA}"/>
                </a:ext>
              </a:extLst>
            </p:cNvPr>
            <p:cNvSpPr/>
            <p:nvPr/>
          </p:nvSpPr>
          <p:spPr>
            <a:xfrm flipV="1">
              <a:off x="5457304" y="2880994"/>
              <a:ext cx="56718" cy="111239"/>
            </a:xfrm>
            <a:custGeom>
              <a:avLst/>
              <a:gdLst>
                <a:gd name="connsiteX0" fmla="*/ 53885 w 56718"/>
                <a:gd name="connsiteY0" fmla="*/ 99668 h 111239"/>
                <a:gd name="connsiteX1" fmla="*/ 36867 w 56718"/>
                <a:gd name="connsiteY1" fmla="*/ -2605 h 111239"/>
                <a:gd name="connsiteX2" fmla="*/ -2833 w 56718"/>
                <a:gd name="connsiteY2" fmla="*/ -2605 h 111239"/>
                <a:gd name="connsiteX3" fmla="*/ 10451 w 56718"/>
                <a:gd name="connsiteY3" fmla="*/ 108635 h 111239"/>
                <a:gd name="connsiteX4" fmla="*/ 53885 w 56718"/>
                <a:gd name="connsiteY4" fmla="*/ 99668 h 11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18" h="111239">
                  <a:moveTo>
                    <a:pt x="53885" y="99668"/>
                  </a:moveTo>
                  <a:lnTo>
                    <a:pt x="36867" y="-2605"/>
                  </a:lnTo>
                  <a:lnTo>
                    <a:pt x="-2833" y="-2605"/>
                  </a:lnTo>
                  <a:lnTo>
                    <a:pt x="10451" y="108635"/>
                  </a:lnTo>
                  <a:lnTo>
                    <a:pt x="53885" y="99668"/>
                  </a:lnTo>
                </a:path>
              </a:pathLst>
            </a:custGeom>
            <a:solidFill>
              <a:srgbClr val="172D36"/>
            </a:solidFill>
            <a:ln w="1270" cap="flat">
              <a:noFill/>
              <a:prstDash val="solid"/>
              <a:miter/>
            </a:ln>
          </p:spPr>
          <p:txBody>
            <a:bodyPr rtlCol="0" anchor="ctr"/>
            <a:lstStyle/>
            <a:p>
              <a:endParaRPr lang="en-IN"/>
            </a:p>
          </p:txBody>
        </p:sp>
        <p:sp>
          <p:nvSpPr>
            <p:cNvPr id="10" name="Graphic 376">
              <a:extLst>
                <a:ext uri="{FF2B5EF4-FFF2-40B4-BE49-F238E27FC236}">
                  <a16:creationId xmlns:a16="http://schemas.microsoft.com/office/drawing/2014/main" id="{C50CA208-E612-4D3F-8B5F-5E141FF43D87}"/>
                </a:ext>
              </a:extLst>
            </p:cNvPr>
            <p:cNvSpPr/>
            <p:nvPr/>
          </p:nvSpPr>
          <p:spPr>
            <a:xfrm flipV="1">
              <a:off x="5325208" y="2943757"/>
              <a:ext cx="188814" cy="94307"/>
            </a:xfrm>
            <a:custGeom>
              <a:avLst/>
              <a:gdLst>
                <a:gd name="connsiteX0" fmla="*/ 117268 w 188814"/>
                <a:gd name="connsiteY0" fmla="*/ 91751 h 94307"/>
                <a:gd name="connsiteX1" fmla="*/ 60258 w 188814"/>
                <a:gd name="connsiteY1" fmla="*/ 51962 h 94307"/>
                <a:gd name="connsiteX2" fmla="*/ -2646 w 188814"/>
                <a:gd name="connsiteY2" fmla="*/ 7778 h 94307"/>
                <a:gd name="connsiteX3" fmla="*/ 131530 w 188814"/>
                <a:gd name="connsiteY3" fmla="*/ 10598 h 94307"/>
                <a:gd name="connsiteX4" fmla="*/ 131530 w 188814"/>
                <a:gd name="connsiteY4" fmla="*/ 1835 h 94307"/>
                <a:gd name="connsiteX5" fmla="*/ 186026 w 188814"/>
                <a:gd name="connsiteY5" fmla="*/ 4222 h 94307"/>
                <a:gd name="connsiteX6" fmla="*/ 186026 w 188814"/>
                <a:gd name="connsiteY6" fmla="*/ 76625 h 94307"/>
                <a:gd name="connsiteX7" fmla="*/ 140750 w 188814"/>
                <a:gd name="connsiteY7" fmla="*/ 73437 h 94307"/>
                <a:gd name="connsiteX8" fmla="*/ 144103 w 188814"/>
                <a:gd name="connsiteY8" fmla="*/ 80600 h 94307"/>
                <a:gd name="connsiteX9" fmla="*/ 117268 w 188814"/>
                <a:gd name="connsiteY9" fmla="*/ 91751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814" h="94307">
                  <a:moveTo>
                    <a:pt x="117268" y="91751"/>
                  </a:moveTo>
                  <a:cubicBezTo>
                    <a:pt x="117268" y="91751"/>
                    <a:pt x="94637" y="62299"/>
                    <a:pt x="60258" y="51962"/>
                  </a:cubicBezTo>
                  <a:cubicBezTo>
                    <a:pt x="25891" y="41624"/>
                    <a:pt x="-5160" y="28467"/>
                    <a:pt x="-2646" y="7778"/>
                  </a:cubicBezTo>
                  <a:cubicBezTo>
                    <a:pt x="-2646" y="7778"/>
                    <a:pt x="48523" y="-17253"/>
                    <a:pt x="131530" y="10598"/>
                  </a:cubicBezTo>
                  <a:lnTo>
                    <a:pt x="131530" y="1835"/>
                  </a:lnTo>
                  <a:lnTo>
                    <a:pt x="186026" y="4222"/>
                  </a:lnTo>
                  <a:lnTo>
                    <a:pt x="186026" y="76625"/>
                  </a:lnTo>
                  <a:lnTo>
                    <a:pt x="140750" y="73437"/>
                  </a:lnTo>
                  <a:lnTo>
                    <a:pt x="144103" y="80600"/>
                  </a:lnTo>
                  <a:lnTo>
                    <a:pt x="117268" y="91751"/>
                  </a:lnTo>
                </a:path>
              </a:pathLst>
            </a:custGeom>
            <a:solidFill>
              <a:srgbClr val="282628"/>
            </a:solidFill>
            <a:ln w="1270" cap="flat">
              <a:noFill/>
              <a:prstDash val="solid"/>
              <a:miter/>
            </a:ln>
          </p:spPr>
          <p:txBody>
            <a:bodyPr rtlCol="0" anchor="ctr"/>
            <a:lstStyle/>
            <a:p>
              <a:endParaRPr lang="en-IN"/>
            </a:p>
          </p:txBody>
        </p:sp>
        <p:sp>
          <p:nvSpPr>
            <p:cNvPr id="11" name="Graphic 376">
              <a:extLst>
                <a:ext uri="{FF2B5EF4-FFF2-40B4-BE49-F238E27FC236}">
                  <a16:creationId xmlns:a16="http://schemas.microsoft.com/office/drawing/2014/main" id="{5E419F69-0F7E-496B-B23C-C9ED24DF2B78}"/>
                </a:ext>
              </a:extLst>
            </p:cNvPr>
            <p:cNvSpPr/>
            <p:nvPr/>
          </p:nvSpPr>
          <p:spPr>
            <a:xfrm flipV="1">
              <a:off x="5325257" y="3016467"/>
              <a:ext cx="188764" cy="21597"/>
            </a:xfrm>
            <a:custGeom>
              <a:avLst/>
              <a:gdLst>
                <a:gd name="connsiteX0" fmla="*/ 95361 w 188764"/>
                <a:gd name="connsiteY0" fmla="*/ 9614 h 21597"/>
                <a:gd name="connsiteX1" fmla="*/ -2263 w 188764"/>
                <a:gd name="connsiteY1" fmla="*/ 13196 h 21597"/>
                <a:gd name="connsiteX2" fmla="*/ -2695 w 188764"/>
                <a:gd name="connsiteY2" fmla="*/ 7811 h 21597"/>
                <a:gd name="connsiteX3" fmla="*/ 131480 w 188764"/>
                <a:gd name="connsiteY3" fmla="*/ 10630 h 21597"/>
                <a:gd name="connsiteX4" fmla="*/ 131480 w 188764"/>
                <a:gd name="connsiteY4" fmla="*/ 1867 h 21597"/>
                <a:gd name="connsiteX5" fmla="*/ 185976 w 188764"/>
                <a:gd name="connsiteY5" fmla="*/ 4255 h 21597"/>
                <a:gd name="connsiteX6" fmla="*/ 185976 w 188764"/>
                <a:gd name="connsiteY6" fmla="*/ 18695 h 21597"/>
                <a:gd name="connsiteX7" fmla="*/ 95361 w 188764"/>
                <a:gd name="connsiteY7" fmla="*/ 9614 h 2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764" h="21597">
                  <a:moveTo>
                    <a:pt x="95361" y="9614"/>
                  </a:moveTo>
                  <a:cubicBezTo>
                    <a:pt x="20965" y="-9512"/>
                    <a:pt x="2080" y="11723"/>
                    <a:pt x="-2263" y="13196"/>
                  </a:cubicBezTo>
                  <a:cubicBezTo>
                    <a:pt x="-2746" y="11405"/>
                    <a:pt x="-2911" y="9602"/>
                    <a:pt x="-2695" y="7811"/>
                  </a:cubicBezTo>
                  <a:cubicBezTo>
                    <a:pt x="-2695" y="7811"/>
                    <a:pt x="48473" y="-17221"/>
                    <a:pt x="131480" y="10630"/>
                  </a:cubicBezTo>
                  <a:lnTo>
                    <a:pt x="131480" y="1867"/>
                  </a:lnTo>
                  <a:lnTo>
                    <a:pt x="185976" y="4255"/>
                  </a:lnTo>
                  <a:lnTo>
                    <a:pt x="185976" y="18695"/>
                  </a:lnTo>
                  <a:cubicBezTo>
                    <a:pt x="166520" y="17527"/>
                    <a:pt x="150213" y="23724"/>
                    <a:pt x="95361" y="9614"/>
                  </a:cubicBezTo>
                </a:path>
              </a:pathLst>
            </a:custGeom>
            <a:solidFill>
              <a:srgbClr val="161414"/>
            </a:solidFill>
            <a:ln w="1270" cap="flat">
              <a:noFill/>
              <a:prstDash val="solid"/>
              <a:miter/>
            </a:ln>
          </p:spPr>
          <p:txBody>
            <a:bodyPr rtlCol="0" anchor="ctr"/>
            <a:lstStyle/>
            <a:p>
              <a:endParaRPr lang="en-IN"/>
            </a:p>
          </p:txBody>
        </p:sp>
        <p:sp>
          <p:nvSpPr>
            <p:cNvPr id="12" name="Graphic 376">
              <a:extLst>
                <a:ext uri="{FF2B5EF4-FFF2-40B4-BE49-F238E27FC236}">
                  <a16:creationId xmlns:a16="http://schemas.microsoft.com/office/drawing/2014/main" id="{93B37B23-1AF8-4443-8A21-D12ADA75A72A}"/>
                </a:ext>
              </a:extLst>
            </p:cNvPr>
            <p:cNvSpPr/>
            <p:nvPr/>
          </p:nvSpPr>
          <p:spPr>
            <a:xfrm flipV="1">
              <a:off x="5425470" y="2958888"/>
              <a:ext cx="29331" cy="27046"/>
            </a:xfrm>
            <a:custGeom>
              <a:avLst/>
              <a:gdLst>
                <a:gd name="connsiteX0" fmla="*/ 24548 w 29331"/>
                <a:gd name="connsiteY0" fmla="*/ -2573 h 27046"/>
                <a:gd name="connsiteX1" fmla="*/ 22554 w 29331"/>
                <a:gd name="connsiteY1" fmla="*/ -1519 h 27046"/>
                <a:gd name="connsiteX2" fmla="*/ -1221 w 29331"/>
                <a:gd name="connsiteY2" fmla="*/ 19830 h 27046"/>
                <a:gd name="connsiteX3" fmla="*/ -2656 w 29331"/>
                <a:gd name="connsiteY3" fmla="*/ 22891 h 27046"/>
                <a:gd name="connsiteX4" fmla="*/ 405 w 29331"/>
                <a:gd name="connsiteY4" fmla="*/ 24339 h 27046"/>
                <a:gd name="connsiteX5" fmla="*/ 26529 w 29331"/>
                <a:gd name="connsiteY5" fmla="*/ 1148 h 27046"/>
                <a:gd name="connsiteX6" fmla="*/ 25881 w 29331"/>
                <a:gd name="connsiteY6" fmla="*/ -2167 h 27046"/>
                <a:gd name="connsiteX7" fmla="*/ 24548 w 29331"/>
                <a:gd name="connsiteY7" fmla="*/ -2573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1" h="27046">
                  <a:moveTo>
                    <a:pt x="24548" y="-2573"/>
                  </a:moveTo>
                  <a:lnTo>
                    <a:pt x="22554" y="-1519"/>
                  </a:lnTo>
                  <a:cubicBezTo>
                    <a:pt x="11378" y="15144"/>
                    <a:pt x="-1093" y="19792"/>
                    <a:pt x="-1221" y="19830"/>
                  </a:cubicBezTo>
                  <a:cubicBezTo>
                    <a:pt x="-2465" y="20287"/>
                    <a:pt x="-3113" y="21659"/>
                    <a:pt x="-2656" y="22891"/>
                  </a:cubicBezTo>
                  <a:cubicBezTo>
                    <a:pt x="-2211" y="24135"/>
                    <a:pt x="-839" y="24770"/>
                    <a:pt x="405" y="24339"/>
                  </a:cubicBezTo>
                  <a:cubicBezTo>
                    <a:pt x="977" y="24122"/>
                    <a:pt x="14489" y="19093"/>
                    <a:pt x="26529" y="1148"/>
                  </a:cubicBezTo>
                  <a:lnTo>
                    <a:pt x="25881" y="-2167"/>
                  </a:lnTo>
                  <a:lnTo>
                    <a:pt x="24548" y="-2573"/>
                  </a:lnTo>
                </a:path>
              </a:pathLst>
            </a:custGeom>
            <a:solidFill>
              <a:srgbClr val="161414"/>
            </a:solidFill>
            <a:ln w="1270" cap="flat">
              <a:noFill/>
              <a:prstDash val="solid"/>
              <a:miter/>
            </a:ln>
          </p:spPr>
          <p:txBody>
            <a:bodyPr rtlCol="0" anchor="ctr"/>
            <a:lstStyle/>
            <a:p>
              <a:endParaRPr lang="en-IN"/>
            </a:p>
          </p:txBody>
        </p:sp>
        <p:sp>
          <p:nvSpPr>
            <p:cNvPr id="13" name="Graphic 376">
              <a:extLst>
                <a:ext uri="{FF2B5EF4-FFF2-40B4-BE49-F238E27FC236}">
                  <a16:creationId xmlns:a16="http://schemas.microsoft.com/office/drawing/2014/main" id="{7A91276D-89ED-4804-8895-25F235CE7CB0}"/>
                </a:ext>
              </a:extLst>
            </p:cNvPr>
            <p:cNvSpPr/>
            <p:nvPr/>
          </p:nvSpPr>
          <p:spPr>
            <a:xfrm flipV="1">
              <a:off x="5412999" y="2964489"/>
              <a:ext cx="29331" cy="27059"/>
            </a:xfrm>
            <a:custGeom>
              <a:avLst/>
              <a:gdLst>
                <a:gd name="connsiteX0" fmla="*/ 24556 w 29331"/>
                <a:gd name="connsiteY0" fmla="*/ -2568 h 27059"/>
                <a:gd name="connsiteX1" fmla="*/ 22562 w 29331"/>
                <a:gd name="connsiteY1" fmla="*/ -1501 h 27059"/>
                <a:gd name="connsiteX2" fmla="*/ -1212 w 29331"/>
                <a:gd name="connsiteY2" fmla="*/ 19848 h 27059"/>
                <a:gd name="connsiteX3" fmla="*/ -2647 w 29331"/>
                <a:gd name="connsiteY3" fmla="*/ 22909 h 27059"/>
                <a:gd name="connsiteX4" fmla="*/ 413 w 29331"/>
                <a:gd name="connsiteY4" fmla="*/ 24356 h 27059"/>
                <a:gd name="connsiteX5" fmla="*/ 26537 w 29331"/>
                <a:gd name="connsiteY5" fmla="*/ 1166 h 27059"/>
                <a:gd name="connsiteX6" fmla="*/ 25877 w 29331"/>
                <a:gd name="connsiteY6" fmla="*/ -2161 h 27059"/>
                <a:gd name="connsiteX7" fmla="*/ 24556 w 29331"/>
                <a:gd name="connsiteY7" fmla="*/ -2568 h 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1" h="27059">
                  <a:moveTo>
                    <a:pt x="24556" y="-2568"/>
                  </a:moveTo>
                  <a:lnTo>
                    <a:pt x="22562" y="-1501"/>
                  </a:lnTo>
                  <a:cubicBezTo>
                    <a:pt x="11386" y="15161"/>
                    <a:pt x="-1085" y="19797"/>
                    <a:pt x="-1212" y="19848"/>
                  </a:cubicBezTo>
                  <a:cubicBezTo>
                    <a:pt x="-2457" y="20292"/>
                    <a:pt x="-3104" y="21664"/>
                    <a:pt x="-2647" y="22909"/>
                  </a:cubicBezTo>
                  <a:cubicBezTo>
                    <a:pt x="-2203" y="24153"/>
                    <a:pt x="-831" y="24788"/>
                    <a:pt x="413" y="24356"/>
                  </a:cubicBezTo>
                  <a:cubicBezTo>
                    <a:pt x="972" y="24153"/>
                    <a:pt x="14498" y="19111"/>
                    <a:pt x="26537" y="1166"/>
                  </a:cubicBezTo>
                  <a:lnTo>
                    <a:pt x="25877" y="-2161"/>
                  </a:lnTo>
                  <a:lnTo>
                    <a:pt x="24556" y="-2568"/>
                  </a:lnTo>
                </a:path>
              </a:pathLst>
            </a:custGeom>
            <a:solidFill>
              <a:srgbClr val="161414"/>
            </a:solidFill>
            <a:ln w="1270" cap="flat">
              <a:noFill/>
              <a:prstDash val="solid"/>
              <a:miter/>
            </a:ln>
          </p:spPr>
          <p:txBody>
            <a:bodyPr rtlCol="0" anchor="ctr"/>
            <a:lstStyle/>
            <a:p>
              <a:endParaRPr lang="en-IN"/>
            </a:p>
          </p:txBody>
        </p:sp>
        <p:sp>
          <p:nvSpPr>
            <p:cNvPr id="14" name="Graphic 376">
              <a:extLst>
                <a:ext uri="{FF2B5EF4-FFF2-40B4-BE49-F238E27FC236}">
                  <a16:creationId xmlns:a16="http://schemas.microsoft.com/office/drawing/2014/main" id="{0D2AAD32-708B-4513-9DEE-E4E038330B2D}"/>
                </a:ext>
              </a:extLst>
            </p:cNvPr>
            <p:cNvSpPr/>
            <p:nvPr/>
          </p:nvSpPr>
          <p:spPr>
            <a:xfrm flipV="1">
              <a:off x="5400527" y="2970021"/>
              <a:ext cx="29318" cy="27051"/>
            </a:xfrm>
            <a:custGeom>
              <a:avLst/>
              <a:gdLst>
                <a:gd name="connsiteX0" fmla="*/ 24552 w 29318"/>
                <a:gd name="connsiteY0" fmla="*/ -2563 h 27051"/>
                <a:gd name="connsiteX1" fmla="*/ 22558 w 29318"/>
                <a:gd name="connsiteY1" fmla="*/ -1509 h 27051"/>
                <a:gd name="connsiteX2" fmla="*/ -1216 w 29318"/>
                <a:gd name="connsiteY2" fmla="*/ 19853 h 27051"/>
                <a:gd name="connsiteX3" fmla="*/ -2638 w 29318"/>
                <a:gd name="connsiteY3" fmla="*/ 22913 h 27051"/>
                <a:gd name="connsiteX4" fmla="*/ 409 w 29318"/>
                <a:gd name="connsiteY4" fmla="*/ 24348 h 27051"/>
                <a:gd name="connsiteX5" fmla="*/ 26533 w 29318"/>
                <a:gd name="connsiteY5" fmla="*/ 1158 h 27051"/>
                <a:gd name="connsiteX6" fmla="*/ 25886 w 29318"/>
                <a:gd name="connsiteY6" fmla="*/ -2157 h 27051"/>
                <a:gd name="connsiteX7" fmla="*/ 24552 w 29318"/>
                <a:gd name="connsiteY7" fmla="*/ -2563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8" h="27051">
                  <a:moveTo>
                    <a:pt x="24552" y="-2563"/>
                  </a:moveTo>
                  <a:lnTo>
                    <a:pt x="22558" y="-1509"/>
                  </a:lnTo>
                  <a:cubicBezTo>
                    <a:pt x="11459" y="15052"/>
                    <a:pt x="-1089" y="19802"/>
                    <a:pt x="-1216" y="19853"/>
                  </a:cubicBezTo>
                  <a:cubicBezTo>
                    <a:pt x="-2448" y="20310"/>
                    <a:pt x="-3096" y="21681"/>
                    <a:pt x="-2638" y="22913"/>
                  </a:cubicBezTo>
                  <a:cubicBezTo>
                    <a:pt x="-2194" y="24145"/>
                    <a:pt x="-822" y="24793"/>
                    <a:pt x="409" y="24348"/>
                  </a:cubicBezTo>
                  <a:cubicBezTo>
                    <a:pt x="981" y="24145"/>
                    <a:pt x="14507" y="19103"/>
                    <a:pt x="26533" y="1158"/>
                  </a:cubicBezTo>
                  <a:lnTo>
                    <a:pt x="25886" y="-2157"/>
                  </a:lnTo>
                  <a:lnTo>
                    <a:pt x="24552" y="-2563"/>
                  </a:lnTo>
                </a:path>
              </a:pathLst>
            </a:custGeom>
            <a:solidFill>
              <a:srgbClr val="161414"/>
            </a:solidFill>
            <a:ln w="1270" cap="flat">
              <a:noFill/>
              <a:prstDash val="solid"/>
              <a:miter/>
            </a:ln>
          </p:spPr>
          <p:txBody>
            <a:bodyPr rtlCol="0" anchor="ctr"/>
            <a:lstStyle/>
            <a:p>
              <a:endParaRPr lang="en-IN"/>
            </a:p>
          </p:txBody>
        </p:sp>
        <p:sp>
          <p:nvSpPr>
            <p:cNvPr id="15" name="Graphic 376">
              <a:extLst>
                <a:ext uri="{FF2B5EF4-FFF2-40B4-BE49-F238E27FC236}">
                  <a16:creationId xmlns:a16="http://schemas.microsoft.com/office/drawing/2014/main" id="{4F10D43E-2A10-4392-A1B5-7900DB8A0543}"/>
                </a:ext>
              </a:extLst>
            </p:cNvPr>
            <p:cNvSpPr/>
            <p:nvPr/>
          </p:nvSpPr>
          <p:spPr>
            <a:xfrm flipV="1">
              <a:off x="5699455" y="2880994"/>
              <a:ext cx="56705" cy="111239"/>
            </a:xfrm>
            <a:custGeom>
              <a:avLst/>
              <a:gdLst>
                <a:gd name="connsiteX0" fmla="*/ -2999 w 56705"/>
                <a:gd name="connsiteY0" fmla="*/ 99668 h 111239"/>
                <a:gd name="connsiteX1" fmla="*/ 14006 w 56705"/>
                <a:gd name="connsiteY1" fmla="*/ -2605 h 111239"/>
                <a:gd name="connsiteX2" fmla="*/ 53707 w 56705"/>
                <a:gd name="connsiteY2" fmla="*/ -2605 h 111239"/>
                <a:gd name="connsiteX3" fmla="*/ 40435 w 56705"/>
                <a:gd name="connsiteY3" fmla="*/ 108635 h 111239"/>
                <a:gd name="connsiteX4" fmla="*/ -2999 w 56705"/>
                <a:gd name="connsiteY4" fmla="*/ 99668 h 11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05" h="111239">
                  <a:moveTo>
                    <a:pt x="-2999" y="99668"/>
                  </a:moveTo>
                  <a:lnTo>
                    <a:pt x="14006" y="-2605"/>
                  </a:lnTo>
                  <a:lnTo>
                    <a:pt x="53707" y="-2605"/>
                  </a:lnTo>
                  <a:lnTo>
                    <a:pt x="40435" y="108635"/>
                  </a:lnTo>
                  <a:lnTo>
                    <a:pt x="-2999" y="99668"/>
                  </a:lnTo>
                </a:path>
              </a:pathLst>
            </a:custGeom>
            <a:solidFill>
              <a:srgbClr val="172D36"/>
            </a:solidFill>
            <a:ln w="1270" cap="flat">
              <a:noFill/>
              <a:prstDash val="solid"/>
              <a:miter/>
            </a:ln>
          </p:spPr>
          <p:txBody>
            <a:bodyPr rtlCol="0" anchor="ctr"/>
            <a:lstStyle/>
            <a:p>
              <a:endParaRPr lang="en-IN"/>
            </a:p>
          </p:txBody>
        </p:sp>
        <p:sp>
          <p:nvSpPr>
            <p:cNvPr id="16" name="Graphic 376">
              <a:extLst>
                <a:ext uri="{FF2B5EF4-FFF2-40B4-BE49-F238E27FC236}">
                  <a16:creationId xmlns:a16="http://schemas.microsoft.com/office/drawing/2014/main" id="{C692C56B-FFEE-4EB4-9CCB-588D408621C8}"/>
                </a:ext>
              </a:extLst>
            </p:cNvPr>
            <p:cNvSpPr/>
            <p:nvPr/>
          </p:nvSpPr>
          <p:spPr>
            <a:xfrm flipV="1">
              <a:off x="5699455" y="2943757"/>
              <a:ext cx="192558" cy="94307"/>
            </a:xfrm>
            <a:custGeom>
              <a:avLst/>
              <a:gdLst>
                <a:gd name="connsiteX0" fmla="*/ 65700 w 192558"/>
                <a:gd name="connsiteY0" fmla="*/ 91751 h 94307"/>
                <a:gd name="connsiteX1" fmla="*/ 122710 w 192558"/>
                <a:gd name="connsiteY1" fmla="*/ 51962 h 94307"/>
                <a:gd name="connsiteX2" fmla="*/ 189385 w 192558"/>
                <a:gd name="connsiteY2" fmla="*/ 7778 h 94307"/>
                <a:gd name="connsiteX3" fmla="*/ 51450 w 192558"/>
                <a:gd name="connsiteY3" fmla="*/ 10598 h 94307"/>
                <a:gd name="connsiteX4" fmla="*/ 51450 w 192558"/>
                <a:gd name="connsiteY4" fmla="*/ 1835 h 94307"/>
                <a:gd name="connsiteX5" fmla="*/ -3045 w 192558"/>
                <a:gd name="connsiteY5" fmla="*/ 4222 h 94307"/>
                <a:gd name="connsiteX6" fmla="*/ -3045 w 192558"/>
                <a:gd name="connsiteY6" fmla="*/ 76625 h 94307"/>
                <a:gd name="connsiteX7" fmla="*/ 42218 w 192558"/>
                <a:gd name="connsiteY7" fmla="*/ 73437 h 94307"/>
                <a:gd name="connsiteX8" fmla="*/ 38865 w 192558"/>
                <a:gd name="connsiteY8" fmla="*/ 80600 h 94307"/>
                <a:gd name="connsiteX9" fmla="*/ 65700 w 192558"/>
                <a:gd name="connsiteY9" fmla="*/ 91751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558" h="94307">
                  <a:moveTo>
                    <a:pt x="65700" y="91751"/>
                  </a:moveTo>
                  <a:cubicBezTo>
                    <a:pt x="65700" y="91751"/>
                    <a:pt x="88331" y="62299"/>
                    <a:pt x="122710" y="51962"/>
                  </a:cubicBezTo>
                  <a:cubicBezTo>
                    <a:pt x="157089" y="41624"/>
                    <a:pt x="191900" y="28467"/>
                    <a:pt x="189385" y="7778"/>
                  </a:cubicBezTo>
                  <a:cubicBezTo>
                    <a:pt x="189385" y="7778"/>
                    <a:pt x="134445" y="-17253"/>
                    <a:pt x="51450" y="10598"/>
                  </a:cubicBezTo>
                  <a:lnTo>
                    <a:pt x="51450" y="1835"/>
                  </a:lnTo>
                  <a:lnTo>
                    <a:pt x="-3045" y="4222"/>
                  </a:lnTo>
                  <a:lnTo>
                    <a:pt x="-3045" y="76625"/>
                  </a:lnTo>
                  <a:lnTo>
                    <a:pt x="42218" y="73437"/>
                  </a:lnTo>
                  <a:lnTo>
                    <a:pt x="38865" y="80600"/>
                  </a:lnTo>
                  <a:lnTo>
                    <a:pt x="65700" y="91751"/>
                  </a:lnTo>
                </a:path>
              </a:pathLst>
            </a:custGeom>
            <a:solidFill>
              <a:srgbClr val="282628"/>
            </a:solidFill>
            <a:ln w="1270" cap="flat">
              <a:noFill/>
              <a:prstDash val="solid"/>
              <a:miter/>
            </a:ln>
          </p:spPr>
          <p:txBody>
            <a:bodyPr rtlCol="0" anchor="ctr"/>
            <a:lstStyle/>
            <a:p>
              <a:endParaRPr lang="en-IN"/>
            </a:p>
          </p:txBody>
        </p:sp>
        <p:sp>
          <p:nvSpPr>
            <p:cNvPr id="17" name="Graphic 376">
              <a:extLst>
                <a:ext uri="{FF2B5EF4-FFF2-40B4-BE49-F238E27FC236}">
                  <a16:creationId xmlns:a16="http://schemas.microsoft.com/office/drawing/2014/main" id="{0403844D-D76F-4CD2-B694-1F8D0B0E2014}"/>
                </a:ext>
              </a:extLst>
            </p:cNvPr>
            <p:cNvSpPr/>
            <p:nvPr/>
          </p:nvSpPr>
          <p:spPr>
            <a:xfrm flipV="1">
              <a:off x="5699442" y="3013074"/>
              <a:ext cx="192536" cy="24990"/>
            </a:xfrm>
            <a:custGeom>
              <a:avLst/>
              <a:gdLst>
                <a:gd name="connsiteX0" fmla="*/ 98872 w 192536"/>
                <a:gd name="connsiteY0" fmla="*/ 5853 h 24990"/>
                <a:gd name="connsiteX1" fmla="*/ 188966 w 192536"/>
                <a:gd name="connsiteY1" fmla="*/ 13194 h 24990"/>
                <a:gd name="connsiteX2" fmla="*/ 189398 w 192536"/>
                <a:gd name="connsiteY2" fmla="*/ 7809 h 24990"/>
                <a:gd name="connsiteX3" fmla="*/ 51463 w 192536"/>
                <a:gd name="connsiteY3" fmla="*/ 10629 h 24990"/>
                <a:gd name="connsiteX4" fmla="*/ 51463 w 192536"/>
                <a:gd name="connsiteY4" fmla="*/ 1866 h 24990"/>
                <a:gd name="connsiteX5" fmla="*/ -3045 w 192536"/>
                <a:gd name="connsiteY5" fmla="*/ 4253 h 24990"/>
                <a:gd name="connsiteX6" fmla="*/ -3045 w 192536"/>
                <a:gd name="connsiteY6" fmla="*/ 22465 h 24990"/>
                <a:gd name="connsiteX7" fmla="*/ 98872 w 192536"/>
                <a:gd name="connsiteY7" fmla="*/ 5853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36" h="24990">
                  <a:moveTo>
                    <a:pt x="98872" y="5853"/>
                  </a:moveTo>
                  <a:cubicBezTo>
                    <a:pt x="151095" y="-2363"/>
                    <a:pt x="184623" y="11721"/>
                    <a:pt x="188966" y="13194"/>
                  </a:cubicBezTo>
                  <a:cubicBezTo>
                    <a:pt x="189449" y="11404"/>
                    <a:pt x="189614" y="9600"/>
                    <a:pt x="189398" y="7809"/>
                  </a:cubicBezTo>
                  <a:cubicBezTo>
                    <a:pt x="189398" y="7809"/>
                    <a:pt x="134458" y="-17222"/>
                    <a:pt x="51463" y="10629"/>
                  </a:cubicBezTo>
                  <a:lnTo>
                    <a:pt x="51463" y="1866"/>
                  </a:lnTo>
                  <a:lnTo>
                    <a:pt x="-3045" y="4253"/>
                  </a:lnTo>
                  <a:lnTo>
                    <a:pt x="-3045" y="22465"/>
                  </a:lnTo>
                  <a:cubicBezTo>
                    <a:pt x="16411" y="21284"/>
                    <a:pt x="48746" y="13740"/>
                    <a:pt x="98872" y="5853"/>
                  </a:cubicBezTo>
                </a:path>
              </a:pathLst>
            </a:custGeom>
            <a:solidFill>
              <a:srgbClr val="161414"/>
            </a:solidFill>
            <a:ln w="1270" cap="flat">
              <a:noFill/>
              <a:prstDash val="solid"/>
              <a:miter/>
            </a:ln>
          </p:spPr>
          <p:txBody>
            <a:bodyPr rtlCol="0" anchor="ctr"/>
            <a:lstStyle/>
            <a:p>
              <a:endParaRPr lang="en-IN"/>
            </a:p>
          </p:txBody>
        </p:sp>
        <p:sp>
          <p:nvSpPr>
            <p:cNvPr id="18" name="Graphic 376">
              <a:extLst>
                <a:ext uri="{FF2B5EF4-FFF2-40B4-BE49-F238E27FC236}">
                  <a16:creationId xmlns:a16="http://schemas.microsoft.com/office/drawing/2014/main" id="{B912EDB1-6055-4292-B13A-49F128957353}"/>
                </a:ext>
              </a:extLst>
            </p:cNvPr>
            <p:cNvSpPr/>
            <p:nvPr/>
          </p:nvSpPr>
          <p:spPr>
            <a:xfrm flipV="1">
              <a:off x="5758662" y="2958888"/>
              <a:ext cx="29331" cy="27046"/>
            </a:xfrm>
            <a:custGeom>
              <a:avLst/>
              <a:gdLst>
                <a:gd name="connsiteX0" fmla="*/ -1049 w 29331"/>
                <a:gd name="connsiteY0" fmla="*/ -2573 h 27046"/>
                <a:gd name="connsiteX1" fmla="*/ 945 w 29331"/>
                <a:gd name="connsiteY1" fmla="*/ -1519 h 27046"/>
                <a:gd name="connsiteX2" fmla="*/ 24720 w 29331"/>
                <a:gd name="connsiteY2" fmla="*/ 19830 h 27046"/>
                <a:gd name="connsiteX3" fmla="*/ 26155 w 29331"/>
                <a:gd name="connsiteY3" fmla="*/ 22891 h 27046"/>
                <a:gd name="connsiteX4" fmla="*/ 23094 w 29331"/>
                <a:gd name="connsiteY4" fmla="*/ 24339 h 27046"/>
                <a:gd name="connsiteX5" fmla="*/ -3030 w 29331"/>
                <a:gd name="connsiteY5" fmla="*/ 1148 h 27046"/>
                <a:gd name="connsiteX6" fmla="*/ -2369 w 29331"/>
                <a:gd name="connsiteY6" fmla="*/ -2167 h 27046"/>
                <a:gd name="connsiteX7" fmla="*/ -1049 w 29331"/>
                <a:gd name="connsiteY7" fmla="*/ -2573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1" h="27046">
                  <a:moveTo>
                    <a:pt x="-1049" y="-2573"/>
                  </a:moveTo>
                  <a:lnTo>
                    <a:pt x="945" y="-1519"/>
                  </a:lnTo>
                  <a:cubicBezTo>
                    <a:pt x="12122" y="15144"/>
                    <a:pt x="24593" y="19792"/>
                    <a:pt x="24720" y="19830"/>
                  </a:cubicBezTo>
                  <a:cubicBezTo>
                    <a:pt x="25964" y="20287"/>
                    <a:pt x="26612" y="21659"/>
                    <a:pt x="26155" y="22891"/>
                  </a:cubicBezTo>
                  <a:cubicBezTo>
                    <a:pt x="25710" y="24135"/>
                    <a:pt x="24339" y="24770"/>
                    <a:pt x="23094" y="24339"/>
                  </a:cubicBezTo>
                  <a:cubicBezTo>
                    <a:pt x="22523" y="24122"/>
                    <a:pt x="9010" y="19093"/>
                    <a:pt x="-3030" y="1148"/>
                  </a:cubicBezTo>
                  <a:lnTo>
                    <a:pt x="-2369" y="-2167"/>
                  </a:lnTo>
                  <a:lnTo>
                    <a:pt x="-1049" y="-2573"/>
                  </a:lnTo>
                </a:path>
              </a:pathLst>
            </a:custGeom>
            <a:solidFill>
              <a:srgbClr val="161414"/>
            </a:solidFill>
            <a:ln w="1270" cap="flat">
              <a:noFill/>
              <a:prstDash val="solid"/>
              <a:miter/>
            </a:ln>
          </p:spPr>
          <p:txBody>
            <a:bodyPr rtlCol="0" anchor="ctr"/>
            <a:lstStyle/>
            <a:p>
              <a:endParaRPr lang="en-IN"/>
            </a:p>
          </p:txBody>
        </p:sp>
        <p:sp>
          <p:nvSpPr>
            <p:cNvPr id="19" name="Graphic 376">
              <a:extLst>
                <a:ext uri="{FF2B5EF4-FFF2-40B4-BE49-F238E27FC236}">
                  <a16:creationId xmlns:a16="http://schemas.microsoft.com/office/drawing/2014/main" id="{60695B38-40C0-44A9-8B6B-3D89EFEEF506}"/>
                </a:ext>
              </a:extLst>
            </p:cNvPr>
            <p:cNvSpPr/>
            <p:nvPr/>
          </p:nvSpPr>
          <p:spPr>
            <a:xfrm flipV="1">
              <a:off x="5771146" y="2964489"/>
              <a:ext cx="29324" cy="27059"/>
            </a:xfrm>
            <a:custGeom>
              <a:avLst/>
              <a:gdLst>
                <a:gd name="connsiteX0" fmla="*/ -1057 w 29324"/>
                <a:gd name="connsiteY0" fmla="*/ -2568 h 27059"/>
                <a:gd name="connsiteX1" fmla="*/ 924 w 29324"/>
                <a:gd name="connsiteY1" fmla="*/ -1501 h 27059"/>
                <a:gd name="connsiteX2" fmla="*/ 24711 w 29324"/>
                <a:gd name="connsiteY2" fmla="*/ 19848 h 27059"/>
                <a:gd name="connsiteX3" fmla="*/ 26146 w 29324"/>
                <a:gd name="connsiteY3" fmla="*/ 22909 h 27059"/>
                <a:gd name="connsiteX4" fmla="*/ 23086 w 29324"/>
                <a:gd name="connsiteY4" fmla="*/ 24356 h 27059"/>
                <a:gd name="connsiteX5" fmla="*/ -3038 w 29324"/>
                <a:gd name="connsiteY5" fmla="*/ 1166 h 27059"/>
                <a:gd name="connsiteX6" fmla="*/ -2391 w 29324"/>
                <a:gd name="connsiteY6" fmla="*/ -2161 h 27059"/>
                <a:gd name="connsiteX7" fmla="*/ -1057 w 29324"/>
                <a:gd name="connsiteY7" fmla="*/ -2568 h 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4" h="27059">
                  <a:moveTo>
                    <a:pt x="-1057" y="-2568"/>
                  </a:moveTo>
                  <a:lnTo>
                    <a:pt x="924" y="-1501"/>
                  </a:lnTo>
                  <a:cubicBezTo>
                    <a:pt x="12100" y="15161"/>
                    <a:pt x="24571" y="19797"/>
                    <a:pt x="24711" y="19848"/>
                  </a:cubicBezTo>
                  <a:cubicBezTo>
                    <a:pt x="25943" y="20292"/>
                    <a:pt x="26591" y="21664"/>
                    <a:pt x="26146" y="22909"/>
                  </a:cubicBezTo>
                  <a:cubicBezTo>
                    <a:pt x="25689" y="24153"/>
                    <a:pt x="24318" y="24788"/>
                    <a:pt x="23086" y="24356"/>
                  </a:cubicBezTo>
                  <a:cubicBezTo>
                    <a:pt x="22514" y="24153"/>
                    <a:pt x="8989" y="19111"/>
                    <a:pt x="-3038" y="1166"/>
                  </a:cubicBezTo>
                  <a:lnTo>
                    <a:pt x="-2391" y="-2161"/>
                  </a:lnTo>
                  <a:lnTo>
                    <a:pt x="-1057" y="-2568"/>
                  </a:lnTo>
                </a:path>
              </a:pathLst>
            </a:custGeom>
            <a:solidFill>
              <a:srgbClr val="161414"/>
            </a:solidFill>
            <a:ln w="1270" cap="flat">
              <a:noFill/>
              <a:prstDash val="solid"/>
              <a:miter/>
            </a:ln>
          </p:spPr>
          <p:txBody>
            <a:bodyPr rtlCol="0" anchor="ctr"/>
            <a:lstStyle/>
            <a:p>
              <a:endParaRPr lang="en-IN"/>
            </a:p>
          </p:txBody>
        </p:sp>
        <p:sp>
          <p:nvSpPr>
            <p:cNvPr id="20" name="Graphic 376">
              <a:extLst>
                <a:ext uri="{FF2B5EF4-FFF2-40B4-BE49-F238E27FC236}">
                  <a16:creationId xmlns:a16="http://schemas.microsoft.com/office/drawing/2014/main" id="{190AB7ED-85AE-4D83-A7F6-0DE07497E24F}"/>
                </a:ext>
              </a:extLst>
            </p:cNvPr>
            <p:cNvSpPr/>
            <p:nvPr/>
          </p:nvSpPr>
          <p:spPr>
            <a:xfrm flipV="1">
              <a:off x="5783618" y="2970021"/>
              <a:ext cx="29326" cy="27051"/>
            </a:xfrm>
            <a:custGeom>
              <a:avLst/>
              <a:gdLst>
                <a:gd name="connsiteX0" fmla="*/ -1066 w 29326"/>
                <a:gd name="connsiteY0" fmla="*/ -2563 h 27051"/>
                <a:gd name="connsiteX1" fmla="*/ 915 w 29326"/>
                <a:gd name="connsiteY1" fmla="*/ -1509 h 27051"/>
                <a:gd name="connsiteX2" fmla="*/ 24702 w 29326"/>
                <a:gd name="connsiteY2" fmla="*/ 19853 h 27051"/>
                <a:gd name="connsiteX3" fmla="*/ 26138 w 29326"/>
                <a:gd name="connsiteY3" fmla="*/ 22913 h 27051"/>
                <a:gd name="connsiteX4" fmla="*/ 23077 w 29326"/>
                <a:gd name="connsiteY4" fmla="*/ 24348 h 27051"/>
                <a:gd name="connsiteX5" fmla="*/ -3047 w 29326"/>
                <a:gd name="connsiteY5" fmla="*/ 1158 h 27051"/>
                <a:gd name="connsiteX6" fmla="*/ -2399 w 29326"/>
                <a:gd name="connsiteY6" fmla="*/ -2157 h 27051"/>
                <a:gd name="connsiteX7" fmla="*/ -1066 w 29326"/>
                <a:gd name="connsiteY7" fmla="*/ -2563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1">
                  <a:moveTo>
                    <a:pt x="-1066" y="-2563"/>
                  </a:moveTo>
                  <a:lnTo>
                    <a:pt x="915" y="-1509"/>
                  </a:lnTo>
                  <a:cubicBezTo>
                    <a:pt x="12028" y="15052"/>
                    <a:pt x="24576" y="19802"/>
                    <a:pt x="24702" y="19853"/>
                  </a:cubicBezTo>
                  <a:cubicBezTo>
                    <a:pt x="25947" y="20310"/>
                    <a:pt x="26582" y="21681"/>
                    <a:pt x="26138" y="22913"/>
                  </a:cubicBezTo>
                  <a:cubicBezTo>
                    <a:pt x="25680" y="24145"/>
                    <a:pt x="24309" y="24793"/>
                    <a:pt x="23077" y="24348"/>
                  </a:cubicBezTo>
                  <a:cubicBezTo>
                    <a:pt x="22505" y="24145"/>
                    <a:pt x="8980" y="19103"/>
                    <a:pt x="-3047" y="1158"/>
                  </a:cubicBezTo>
                  <a:lnTo>
                    <a:pt x="-2399" y="-2157"/>
                  </a:lnTo>
                  <a:lnTo>
                    <a:pt x="-1066" y="-2563"/>
                  </a:lnTo>
                </a:path>
              </a:pathLst>
            </a:custGeom>
            <a:solidFill>
              <a:srgbClr val="161414"/>
            </a:solidFill>
            <a:ln w="1270" cap="flat">
              <a:noFill/>
              <a:prstDash val="solid"/>
              <a:miter/>
            </a:ln>
          </p:spPr>
          <p:txBody>
            <a:bodyPr rtlCol="0" anchor="ctr"/>
            <a:lstStyle/>
            <a:p>
              <a:endParaRPr lang="en-IN"/>
            </a:p>
          </p:txBody>
        </p:sp>
        <p:sp>
          <p:nvSpPr>
            <p:cNvPr id="21" name="Graphic 376">
              <a:extLst>
                <a:ext uri="{FF2B5EF4-FFF2-40B4-BE49-F238E27FC236}">
                  <a16:creationId xmlns:a16="http://schemas.microsoft.com/office/drawing/2014/main" id="{0D1C794B-F90F-48AA-AAFE-456E60040F53}"/>
                </a:ext>
              </a:extLst>
            </p:cNvPr>
            <p:cNvSpPr/>
            <p:nvPr/>
          </p:nvSpPr>
          <p:spPr>
            <a:xfrm flipV="1">
              <a:off x="5440921" y="2056879"/>
              <a:ext cx="336524" cy="898449"/>
            </a:xfrm>
            <a:custGeom>
              <a:avLst/>
              <a:gdLst>
                <a:gd name="connsiteX0" fmla="*/ 79861 w 336524"/>
                <a:gd name="connsiteY0" fmla="*/ 879421 h 898449"/>
                <a:gd name="connsiteX1" fmla="*/ 38522 w 336524"/>
                <a:gd name="connsiteY1" fmla="*/ 385658 h 898449"/>
                <a:gd name="connsiteX2" fmla="*/ -2918 w 336524"/>
                <a:gd name="connsiteY2" fmla="*/ 24025 h 898449"/>
                <a:gd name="connsiteX3" fmla="*/ 92510 w 336524"/>
                <a:gd name="connsiteY3" fmla="*/ 8950 h 898449"/>
                <a:gd name="connsiteX4" fmla="*/ 149012 w 336524"/>
                <a:gd name="connsiteY4" fmla="*/ 363051 h 898449"/>
                <a:gd name="connsiteX5" fmla="*/ 194224 w 336524"/>
                <a:gd name="connsiteY5" fmla="*/ 699576 h 898449"/>
                <a:gd name="connsiteX6" fmla="*/ 219345 w 336524"/>
                <a:gd name="connsiteY6" fmla="*/ 699576 h 898449"/>
                <a:gd name="connsiteX7" fmla="*/ 240681 w 336524"/>
                <a:gd name="connsiteY7" fmla="*/ 8950 h 898449"/>
                <a:gd name="connsiteX8" fmla="*/ 333607 w 336524"/>
                <a:gd name="connsiteY8" fmla="*/ 6448 h 898449"/>
                <a:gd name="connsiteX9" fmla="*/ 326063 w 336524"/>
                <a:gd name="connsiteY9" fmla="*/ 895461 h 898449"/>
                <a:gd name="connsiteX10" fmla="*/ 79861 w 336524"/>
                <a:gd name="connsiteY10" fmla="*/ 879421 h 89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24" h="898449">
                  <a:moveTo>
                    <a:pt x="79861" y="879421"/>
                  </a:moveTo>
                  <a:lnTo>
                    <a:pt x="38522" y="385658"/>
                  </a:lnTo>
                  <a:lnTo>
                    <a:pt x="-2918" y="24025"/>
                  </a:lnTo>
                  <a:cubicBezTo>
                    <a:pt x="-2918" y="24025"/>
                    <a:pt x="17174" y="-3610"/>
                    <a:pt x="92510" y="8950"/>
                  </a:cubicBezTo>
                  <a:lnTo>
                    <a:pt x="149012" y="363051"/>
                  </a:lnTo>
                  <a:lnTo>
                    <a:pt x="194224" y="699576"/>
                  </a:lnTo>
                  <a:lnTo>
                    <a:pt x="219345" y="699576"/>
                  </a:lnTo>
                  <a:lnTo>
                    <a:pt x="240681" y="8950"/>
                  </a:lnTo>
                  <a:cubicBezTo>
                    <a:pt x="240681" y="8950"/>
                    <a:pt x="273333" y="-16158"/>
                    <a:pt x="333607" y="6448"/>
                  </a:cubicBezTo>
                  <a:lnTo>
                    <a:pt x="326063" y="895461"/>
                  </a:lnTo>
                  <a:lnTo>
                    <a:pt x="79861" y="879421"/>
                  </a:lnTo>
                </a:path>
              </a:pathLst>
            </a:custGeom>
            <a:solidFill>
              <a:srgbClr val="5D6062"/>
            </a:solidFill>
            <a:ln w="1270" cap="flat">
              <a:noFill/>
              <a:prstDash val="solid"/>
              <a:miter/>
            </a:ln>
          </p:spPr>
          <p:txBody>
            <a:bodyPr rtlCol="0" anchor="ctr"/>
            <a:lstStyle/>
            <a:p>
              <a:endParaRPr lang="en-IN"/>
            </a:p>
          </p:txBody>
        </p:sp>
        <p:sp>
          <p:nvSpPr>
            <p:cNvPr id="22" name="Graphic 376">
              <a:extLst>
                <a:ext uri="{FF2B5EF4-FFF2-40B4-BE49-F238E27FC236}">
                  <a16:creationId xmlns:a16="http://schemas.microsoft.com/office/drawing/2014/main" id="{5DE8BBED-2EB6-47E7-A5B2-6BE93EF8E522}"/>
                </a:ext>
              </a:extLst>
            </p:cNvPr>
            <p:cNvSpPr/>
            <p:nvPr/>
          </p:nvSpPr>
          <p:spPr>
            <a:xfrm flipV="1">
              <a:off x="5575249" y="1542668"/>
              <a:ext cx="87934" cy="182219"/>
            </a:xfrm>
            <a:custGeom>
              <a:avLst/>
              <a:gdLst>
                <a:gd name="connsiteX0" fmla="*/ 85010 w 87934"/>
                <a:gd name="connsiteY0" fmla="*/ 136479 h 182219"/>
                <a:gd name="connsiteX1" fmla="*/ 81619 w 87934"/>
                <a:gd name="connsiteY1" fmla="*/ -3767 h 182219"/>
                <a:gd name="connsiteX2" fmla="*/ -2925 w 87934"/>
                <a:gd name="connsiteY2" fmla="*/ 34028 h 182219"/>
                <a:gd name="connsiteX3" fmla="*/ -258 w 87934"/>
                <a:gd name="connsiteY3" fmla="*/ 178452 h 182219"/>
                <a:gd name="connsiteX4" fmla="*/ 85010 w 87934"/>
                <a:gd name="connsiteY4" fmla="*/ 136479 h 18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4" h="182219">
                  <a:moveTo>
                    <a:pt x="85010" y="136479"/>
                  </a:moveTo>
                  <a:lnTo>
                    <a:pt x="81619" y="-3767"/>
                  </a:lnTo>
                  <a:lnTo>
                    <a:pt x="-2925" y="34028"/>
                  </a:lnTo>
                  <a:lnTo>
                    <a:pt x="-258" y="178452"/>
                  </a:lnTo>
                  <a:lnTo>
                    <a:pt x="85010" y="136479"/>
                  </a:lnTo>
                </a:path>
              </a:pathLst>
            </a:custGeom>
            <a:solidFill>
              <a:srgbClr val="CF8D7C"/>
            </a:solidFill>
            <a:ln w="1270" cap="flat">
              <a:noFill/>
              <a:prstDash val="solid"/>
              <a:miter/>
            </a:ln>
          </p:spPr>
          <p:txBody>
            <a:bodyPr rtlCol="0" anchor="ctr"/>
            <a:lstStyle/>
            <a:p>
              <a:endParaRPr lang="en-IN"/>
            </a:p>
          </p:txBody>
        </p:sp>
        <p:sp>
          <p:nvSpPr>
            <p:cNvPr id="23" name="Graphic 376">
              <a:extLst>
                <a:ext uri="{FF2B5EF4-FFF2-40B4-BE49-F238E27FC236}">
                  <a16:creationId xmlns:a16="http://schemas.microsoft.com/office/drawing/2014/main" id="{DC6D2A08-C5D3-4B52-ACFB-47E3B41B5D8A}"/>
                </a:ext>
              </a:extLst>
            </p:cNvPr>
            <p:cNvSpPr/>
            <p:nvPr/>
          </p:nvSpPr>
          <p:spPr>
            <a:xfrm flipV="1">
              <a:off x="5409488" y="1635911"/>
              <a:ext cx="391134" cy="455201"/>
            </a:xfrm>
            <a:custGeom>
              <a:avLst/>
              <a:gdLst>
                <a:gd name="connsiteX0" fmla="*/ 386911 w 391134"/>
                <a:gd name="connsiteY0" fmla="*/ 398946 h 455201"/>
                <a:gd name="connsiteX1" fmla="*/ 362528 w 391134"/>
                <a:gd name="connsiteY1" fmla="*/ 20625 h 455201"/>
                <a:gd name="connsiteX2" fmla="*/ 201377 w 391134"/>
                <a:gd name="connsiteY2" fmla="*/ -3162 h 455201"/>
                <a:gd name="connsiteX3" fmla="*/ 111296 w 391134"/>
                <a:gd name="connsiteY3" fmla="*/ 14631 h 455201"/>
                <a:gd name="connsiteX4" fmla="*/ -2915 w 391134"/>
                <a:gd name="connsiteY4" fmla="*/ 438417 h 455201"/>
                <a:gd name="connsiteX5" fmla="*/ 168014 w 391134"/>
                <a:gd name="connsiteY5" fmla="*/ 451638 h 455201"/>
                <a:gd name="connsiteX6" fmla="*/ 217443 w 391134"/>
                <a:gd name="connsiteY6" fmla="*/ 405842 h 455201"/>
                <a:gd name="connsiteX7" fmla="*/ 257371 w 391134"/>
                <a:gd name="connsiteY7" fmla="*/ 448476 h 455201"/>
                <a:gd name="connsiteX8" fmla="*/ 388220 w 391134"/>
                <a:gd name="connsiteY8" fmla="*/ 433172 h 455201"/>
                <a:gd name="connsiteX9" fmla="*/ 386911 w 391134"/>
                <a:gd name="connsiteY9" fmla="*/ 398946 h 45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134" h="455201">
                  <a:moveTo>
                    <a:pt x="386911" y="398946"/>
                  </a:moveTo>
                  <a:cubicBezTo>
                    <a:pt x="386911" y="398946"/>
                    <a:pt x="378758" y="147994"/>
                    <a:pt x="362528" y="20625"/>
                  </a:cubicBezTo>
                  <a:cubicBezTo>
                    <a:pt x="362528" y="20625"/>
                    <a:pt x="300374" y="-7200"/>
                    <a:pt x="201377" y="-3162"/>
                  </a:cubicBezTo>
                  <a:cubicBezTo>
                    <a:pt x="131451" y="-317"/>
                    <a:pt x="111296" y="14631"/>
                    <a:pt x="111296" y="14631"/>
                  </a:cubicBezTo>
                  <a:lnTo>
                    <a:pt x="-2915" y="438417"/>
                  </a:lnTo>
                  <a:cubicBezTo>
                    <a:pt x="-2915" y="438417"/>
                    <a:pt x="61449" y="451765"/>
                    <a:pt x="168014" y="451638"/>
                  </a:cubicBezTo>
                  <a:lnTo>
                    <a:pt x="217443" y="405842"/>
                  </a:lnTo>
                  <a:cubicBezTo>
                    <a:pt x="217443" y="405842"/>
                    <a:pt x="230867" y="441402"/>
                    <a:pt x="257371" y="448476"/>
                  </a:cubicBezTo>
                  <a:cubicBezTo>
                    <a:pt x="297542" y="445707"/>
                    <a:pt x="341395" y="440881"/>
                    <a:pt x="388220" y="433172"/>
                  </a:cubicBezTo>
                  <a:lnTo>
                    <a:pt x="386911" y="398946"/>
                  </a:lnTo>
                </a:path>
              </a:pathLst>
            </a:custGeom>
            <a:solidFill>
              <a:srgbClr val="E1F5F9"/>
            </a:solidFill>
            <a:ln w="1270" cap="flat">
              <a:noFill/>
              <a:prstDash val="solid"/>
              <a:miter/>
            </a:ln>
          </p:spPr>
          <p:txBody>
            <a:bodyPr rtlCol="0" anchor="ctr"/>
            <a:lstStyle/>
            <a:p>
              <a:endParaRPr lang="en-IN"/>
            </a:p>
          </p:txBody>
        </p:sp>
        <p:sp>
          <p:nvSpPr>
            <p:cNvPr id="24" name="Graphic 376">
              <a:extLst>
                <a:ext uri="{FF2B5EF4-FFF2-40B4-BE49-F238E27FC236}">
                  <a16:creationId xmlns:a16="http://schemas.microsoft.com/office/drawing/2014/main" id="{2985F454-0E20-4959-8ABF-693D4178D8B9}"/>
                </a:ext>
              </a:extLst>
            </p:cNvPr>
            <p:cNvSpPr/>
            <p:nvPr/>
          </p:nvSpPr>
          <p:spPr>
            <a:xfrm flipV="1">
              <a:off x="5738088" y="2080010"/>
              <a:ext cx="38200" cy="35986"/>
            </a:xfrm>
            <a:custGeom>
              <a:avLst/>
              <a:gdLst>
                <a:gd name="connsiteX0" fmla="*/ -3019 w 38200"/>
                <a:gd name="connsiteY0" fmla="*/ 21526 h 35986"/>
                <a:gd name="connsiteX1" fmla="*/ 28795 w 38200"/>
                <a:gd name="connsiteY1" fmla="*/ 32220 h 35986"/>
                <a:gd name="connsiteX2" fmla="*/ 34916 w 38200"/>
                <a:gd name="connsiteY2" fmla="*/ 21869 h 35986"/>
                <a:gd name="connsiteX3" fmla="*/ 28807 w 38200"/>
                <a:gd name="connsiteY3" fmla="*/ 7188 h 35986"/>
                <a:gd name="connsiteX4" fmla="*/ 1693 w 38200"/>
                <a:gd name="connsiteY4" fmla="*/ -3353 h 35986"/>
                <a:gd name="connsiteX5" fmla="*/ -3019 w 38200"/>
                <a:gd name="connsiteY5" fmla="*/ 21526 h 3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00" h="35986">
                  <a:moveTo>
                    <a:pt x="-3019" y="21526"/>
                  </a:moveTo>
                  <a:cubicBezTo>
                    <a:pt x="18254" y="26111"/>
                    <a:pt x="28566" y="32143"/>
                    <a:pt x="28795" y="32220"/>
                  </a:cubicBezTo>
                  <a:cubicBezTo>
                    <a:pt x="35030" y="34290"/>
                    <a:pt x="34218" y="28244"/>
                    <a:pt x="34916" y="21869"/>
                  </a:cubicBezTo>
                  <a:cubicBezTo>
                    <a:pt x="35856" y="13436"/>
                    <a:pt x="34408" y="8928"/>
                    <a:pt x="28807" y="7188"/>
                  </a:cubicBezTo>
                  <a:cubicBezTo>
                    <a:pt x="27779" y="6883"/>
                    <a:pt x="22877" y="1740"/>
                    <a:pt x="1693" y="-3353"/>
                  </a:cubicBezTo>
                  <a:cubicBezTo>
                    <a:pt x="118" y="4940"/>
                    <a:pt x="-1469" y="13233"/>
                    <a:pt x="-3019" y="21526"/>
                  </a:cubicBezTo>
                </a:path>
              </a:pathLst>
            </a:custGeom>
            <a:solidFill>
              <a:srgbClr val="161414"/>
            </a:solidFill>
            <a:ln w="1270" cap="flat">
              <a:noFill/>
              <a:prstDash val="solid"/>
              <a:miter/>
            </a:ln>
          </p:spPr>
          <p:txBody>
            <a:bodyPr rtlCol="0" anchor="ctr"/>
            <a:lstStyle/>
            <a:p>
              <a:endParaRPr lang="en-IN"/>
            </a:p>
          </p:txBody>
        </p:sp>
        <p:sp>
          <p:nvSpPr>
            <p:cNvPr id="25" name="Graphic 376">
              <a:extLst>
                <a:ext uri="{FF2B5EF4-FFF2-40B4-BE49-F238E27FC236}">
                  <a16:creationId xmlns:a16="http://schemas.microsoft.com/office/drawing/2014/main" id="{F0DA29A3-0D80-4A68-A478-1BC041DAD994}"/>
                </a:ext>
              </a:extLst>
            </p:cNvPr>
            <p:cNvSpPr/>
            <p:nvPr/>
          </p:nvSpPr>
          <p:spPr>
            <a:xfrm flipV="1">
              <a:off x="5582513" y="2094445"/>
              <a:ext cx="140106" cy="31876"/>
            </a:xfrm>
            <a:custGeom>
              <a:avLst/>
              <a:gdLst>
                <a:gd name="connsiteX0" fmla="*/ 177 w 140106"/>
                <a:gd name="connsiteY0" fmla="*/ 25080 h 31876"/>
                <a:gd name="connsiteX1" fmla="*/ 77774 w 140106"/>
                <a:gd name="connsiteY1" fmla="*/ 23035 h 31876"/>
                <a:gd name="connsiteX2" fmla="*/ 135076 w 140106"/>
                <a:gd name="connsiteY2" fmla="*/ 28535 h 31876"/>
                <a:gd name="connsiteX3" fmla="*/ 137159 w 140106"/>
                <a:gd name="connsiteY3" fmla="*/ 2766 h 31876"/>
                <a:gd name="connsiteX4" fmla="*/ 78294 w 140106"/>
                <a:gd name="connsiteY4" fmla="*/ -3152 h 31876"/>
                <a:gd name="connsiteX5" fmla="*/ 51510 w 140106"/>
                <a:gd name="connsiteY5" fmla="*/ -3241 h 31876"/>
                <a:gd name="connsiteX6" fmla="*/ -2947 w 140106"/>
                <a:gd name="connsiteY6" fmla="*/ 150 h 31876"/>
                <a:gd name="connsiteX7" fmla="*/ 177 w 140106"/>
                <a:gd name="connsiteY7" fmla="*/ 25080 h 3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06" h="31876">
                  <a:moveTo>
                    <a:pt x="177" y="25080"/>
                  </a:moveTo>
                  <a:cubicBezTo>
                    <a:pt x="23837" y="22832"/>
                    <a:pt x="49719" y="22375"/>
                    <a:pt x="77774" y="23035"/>
                  </a:cubicBezTo>
                  <a:cubicBezTo>
                    <a:pt x="99402" y="23556"/>
                    <a:pt x="118795" y="25791"/>
                    <a:pt x="135076" y="28535"/>
                  </a:cubicBezTo>
                  <a:cubicBezTo>
                    <a:pt x="134556" y="19898"/>
                    <a:pt x="135699" y="11313"/>
                    <a:pt x="137159" y="2766"/>
                  </a:cubicBezTo>
                  <a:cubicBezTo>
                    <a:pt x="120573" y="-218"/>
                    <a:pt x="100748" y="-2619"/>
                    <a:pt x="78294" y="-3152"/>
                  </a:cubicBezTo>
                  <a:cubicBezTo>
                    <a:pt x="69163" y="-3381"/>
                    <a:pt x="60235" y="-3393"/>
                    <a:pt x="51510" y="-3241"/>
                  </a:cubicBezTo>
                  <a:cubicBezTo>
                    <a:pt x="31965" y="-2873"/>
                    <a:pt x="13956" y="-1806"/>
                    <a:pt x="-2947" y="150"/>
                  </a:cubicBezTo>
                  <a:cubicBezTo>
                    <a:pt x="-1093" y="8329"/>
                    <a:pt x="12" y="16635"/>
                    <a:pt x="177" y="25080"/>
                  </a:cubicBezTo>
                </a:path>
              </a:pathLst>
            </a:custGeom>
            <a:solidFill>
              <a:srgbClr val="161414"/>
            </a:solidFill>
            <a:ln w="1270" cap="flat">
              <a:noFill/>
              <a:prstDash val="solid"/>
              <a:miter/>
            </a:ln>
          </p:spPr>
          <p:txBody>
            <a:bodyPr rtlCol="0" anchor="ctr"/>
            <a:lstStyle/>
            <a:p>
              <a:endParaRPr lang="en-IN"/>
            </a:p>
          </p:txBody>
        </p:sp>
        <p:sp>
          <p:nvSpPr>
            <p:cNvPr id="26" name="Graphic 376">
              <a:extLst>
                <a:ext uri="{FF2B5EF4-FFF2-40B4-BE49-F238E27FC236}">
                  <a16:creationId xmlns:a16="http://schemas.microsoft.com/office/drawing/2014/main" id="{14946D50-19BC-4F27-B7E4-5A05BE3E879B}"/>
                </a:ext>
              </a:extLst>
            </p:cNvPr>
            <p:cNvSpPr/>
            <p:nvPr/>
          </p:nvSpPr>
          <p:spPr>
            <a:xfrm flipV="1">
              <a:off x="5515516" y="2085460"/>
              <a:ext cx="54601" cy="35312"/>
            </a:xfrm>
            <a:custGeom>
              <a:avLst/>
              <a:gdLst>
                <a:gd name="connsiteX0" fmla="*/ -2118 w 54601"/>
                <a:gd name="connsiteY0" fmla="*/ 21670 h 35312"/>
                <a:gd name="connsiteX1" fmla="*/ 6060 w 54601"/>
                <a:gd name="connsiteY1" fmla="*/ 31513 h 35312"/>
                <a:gd name="connsiteX2" fmla="*/ 51729 w 54601"/>
                <a:gd name="connsiteY2" fmla="*/ 21251 h 35312"/>
                <a:gd name="connsiteX3" fmla="*/ 48745 w 54601"/>
                <a:gd name="connsiteY3" fmla="*/ -3348 h 35312"/>
                <a:gd name="connsiteX4" fmla="*/ 803 w 54601"/>
                <a:gd name="connsiteY4" fmla="*/ 8678 h 35312"/>
                <a:gd name="connsiteX5" fmla="*/ -2118 w 54601"/>
                <a:gd name="connsiteY5" fmla="*/ 21670 h 3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01" h="35312">
                  <a:moveTo>
                    <a:pt x="-2118" y="21670"/>
                  </a:moveTo>
                  <a:cubicBezTo>
                    <a:pt x="-925" y="27995"/>
                    <a:pt x="-163" y="33621"/>
                    <a:pt x="6060" y="31513"/>
                  </a:cubicBezTo>
                  <a:cubicBezTo>
                    <a:pt x="19992" y="26827"/>
                    <a:pt x="35258" y="23512"/>
                    <a:pt x="51729" y="21251"/>
                  </a:cubicBezTo>
                  <a:cubicBezTo>
                    <a:pt x="51183" y="13009"/>
                    <a:pt x="49977" y="4830"/>
                    <a:pt x="48745" y="-3348"/>
                  </a:cubicBezTo>
                  <a:cubicBezTo>
                    <a:pt x="31626" y="-631"/>
                    <a:pt x="15687" y="3205"/>
                    <a:pt x="803" y="8678"/>
                  </a:cubicBezTo>
                  <a:cubicBezTo>
                    <a:pt x="-3528" y="10279"/>
                    <a:pt x="-3338" y="15270"/>
                    <a:pt x="-2118" y="21670"/>
                  </a:cubicBezTo>
                </a:path>
              </a:pathLst>
            </a:custGeom>
            <a:solidFill>
              <a:srgbClr val="161414"/>
            </a:solidFill>
            <a:ln w="1270" cap="flat">
              <a:noFill/>
              <a:prstDash val="solid"/>
              <a:miter/>
            </a:ln>
          </p:spPr>
          <p:txBody>
            <a:bodyPr rtlCol="0" anchor="ctr"/>
            <a:lstStyle/>
            <a:p>
              <a:endParaRPr lang="en-IN"/>
            </a:p>
          </p:txBody>
        </p:sp>
        <p:sp>
          <p:nvSpPr>
            <p:cNvPr id="27" name="Graphic 376">
              <a:extLst>
                <a:ext uri="{FF2B5EF4-FFF2-40B4-BE49-F238E27FC236}">
                  <a16:creationId xmlns:a16="http://schemas.microsoft.com/office/drawing/2014/main" id="{B97B3FD9-BC05-40DC-87AD-78C36879C940}"/>
                </a:ext>
              </a:extLst>
            </p:cNvPr>
            <p:cNvSpPr/>
            <p:nvPr/>
          </p:nvSpPr>
          <p:spPr>
            <a:xfrm flipV="1">
              <a:off x="5623877" y="2095842"/>
              <a:ext cx="55600" cy="33934"/>
            </a:xfrm>
            <a:custGeom>
              <a:avLst/>
              <a:gdLst>
                <a:gd name="connsiteX0" fmla="*/ 6883 w 55600"/>
                <a:gd name="connsiteY0" fmla="*/ 24600 h 33934"/>
                <a:gd name="connsiteX1" fmla="*/ 43231 w 55600"/>
                <a:gd name="connsiteY1" fmla="*/ 24841 h 33934"/>
                <a:gd name="connsiteX2" fmla="*/ 42849 w 55600"/>
                <a:gd name="connsiteY2" fmla="*/ 4255 h 33934"/>
                <a:gd name="connsiteX3" fmla="*/ 6477 w 55600"/>
                <a:gd name="connsiteY3" fmla="*/ 2413 h 33934"/>
                <a:gd name="connsiteX4" fmla="*/ -2325 w 55600"/>
                <a:gd name="connsiteY4" fmla="*/ 30226 h 33934"/>
                <a:gd name="connsiteX5" fmla="*/ -2947 w 55600"/>
                <a:gd name="connsiteY5" fmla="*/ -3340 h 33934"/>
                <a:gd name="connsiteX6" fmla="*/ 52070 w 55600"/>
                <a:gd name="connsiteY6" fmla="*/ -559 h 33934"/>
                <a:gd name="connsiteX7" fmla="*/ 52654 w 55600"/>
                <a:gd name="connsiteY7" fmla="*/ 30595 h 33934"/>
                <a:gd name="connsiteX8" fmla="*/ -2325 w 55600"/>
                <a:gd name="connsiteY8" fmla="*/ 30226 h 3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00" h="33934">
                  <a:moveTo>
                    <a:pt x="6883" y="24600"/>
                  </a:moveTo>
                  <a:lnTo>
                    <a:pt x="43231" y="24841"/>
                  </a:lnTo>
                  <a:lnTo>
                    <a:pt x="42849" y="4255"/>
                  </a:lnTo>
                  <a:lnTo>
                    <a:pt x="6477" y="2413"/>
                  </a:lnTo>
                  <a:close/>
                  <a:moveTo>
                    <a:pt x="-2325" y="30226"/>
                  </a:moveTo>
                  <a:lnTo>
                    <a:pt x="-2947" y="-3340"/>
                  </a:lnTo>
                  <a:lnTo>
                    <a:pt x="52070" y="-559"/>
                  </a:lnTo>
                  <a:lnTo>
                    <a:pt x="52654" y="30595"/>
                  </a:lnTo>
                  <a:lnTo>
                    <a:pt x="-2325" y="30226"/>
                  </a:lnTo>
                </a:path>
              </a:pathLst>
            </a:custGeom>
            <a:solidFill>
              <a:srgbClr val="9FA2A1"/>
            </a:solidFill>
            <a:ln w="1270" cap="flat">
              <a:noFill/>
              <a:prstDash val="solid"/>
              <a:miter/>
            </a:ln>
          </p:spPr>
          <p:txBody>
            <a:bodyPr rtlCol="0" anchor="ctr"/>
            <a:lstStyle/>
            <a:p>
              <a:endParaRPr lang="en-IN"/>
            </a:p>
          </p:txBody>
        </p:sp>
        <p:sp>
          <p:nvSpPr>
            <p:cNvPr id="28" name="Graphic 376">
              <a:extLst>
                <a:ext uri="{FF2B5EF4-FFF2-40B4-BE49-F238E27FC236}">
                  <a16:creationId xmlns:a16="http://schemas.microsoft.com/office/drawing/2014/main" id="{6D730B32-FCED-46D2-AB9D-FCA86BFCF1C0}"/>
                </a:ext>
              </a:extLst>
            </p:cNvPr>
            <p:cNvSpPr/>
            <p:nvPr/>
          </p:nvSpPr>
          <p:spPr>
            <a:xfrm flipV="1">
              <a:off x="5588596" y="1637144"/>
              <a:ext cx="41249" cy="44564"/>
            </a:xfrm>
            <a:custGeom>
              <a:avLst/>
              <a:gdLst>
                <a:gd name="connsiteX0" fmla="*/ 38332 w 41249"/>
                <a:gd name="connsiteY0" fmla="*/ -3744 h 44564"/>
                <a:gd name="connsiteX1" fmla="*/ 25505 w 41249"/>
                <a:gd name="connsiteY1" fmla="*/ 40820 h 44564"/>
                <a:gd name="connsiteX2" fmla="*/ -2918 w 41249"/>
                <a:gd name="connsiteY2" fmla="*/ 27802 h 44564"/>
              </a:gdLst>
              <a:ahLst/>
              <a:cxnLst>
                <a:cxn ang="0">
                  <a:pos x="connsiteX0" y="connsiteY0"/>
                </a:cxn>
                <a:cxn ang="0">
                  <a:pos x="connsiteX1" y="connsiteY1"/>
                </a:cxn>
                <a:cxn ang="0">
                  <a:pos x="connsiteX2" y="connsiteY2"/>
                </a:cxn>
              </a:cxnLst>
              <a:rect l="l" t="t" r="r" b="b"/>
              <a:pathLst>
                <a:path w="41249" h="44564">
                  <a:moveTo>
                    <a:pt x="38332" y="-3744"/>
                  </a:moveTo>
                  <a:lnTo>
                    <a:pt x="25505" y="40820"/>
                  </a:lnTo>
                  <a:lnTo>
                    <a:pt x="-2918" y="27802"/>
                  </a:lnTo>
                  <a:close/>
                </a:path>
              </a:pathLst>
            </a:custGeom>
            <a:solidFill>
              <a:srgbClr val="D0BEBB"/>
            </a:solidFill>
            <a:ln w="1270" cap="flat">
              <a:noFill/>
              <a:prstDash val="solid"/>
              <a:miter/>
            </a:ln>
          </p:spPr>
          <p:txBody>
            <a:bodyPr rtlCol="0" anchor="ctr"/>
            <a:lstStyle/>
            <a:p>
              <a:endParaRPr lang="en-IN"/>
            </a:p>
          </p:txBody>
        </p:sp>
        <p:sp>
          <p:nvSpPr>
            <p:cNvPr id="29" name="Graphic 376">
              <a:extLst>
                <a:ext uri="{FF2B5EF4-FFF2-40B4-BE49-F238E27FC236}">
                  <a16:creationId xmlns:a16="http://schemas.microsoft.com/office/drawing/2014/main" id="{C8D16503-21F4-4858-871A-F3E185C96988}"/>
                </a:ext>
              </a:extLst>
            </p:cNvPr>
            <p:cNvSpPr/>
            <p:nvPr/>
          </p:nvSpPr>
          <p:spPr>
            <a:xfrm flipV="1">
              <a:off x="5629846" y="1641004"/>
              <a:ext cx="23279" cy="40703"/>
            </a:xfrm>
            <a:custGeom>
              <a:avLst/>
              <a:gdLst>
                <a:gd name="connsiteX0" fmla="*/ 718 w 23279"/>
                <a:gd name="connsiteY0" fmla="*/ 36961 h 40703"/>
                <a:gd name="connsiteX1" fmla="*/ -2940 w 23279"/>
                <a:gd name="connsiteY1" fmla="*/ -3743 h 40703"/>
                <a:gd name="connsiteX2" fmla="*/ 20339 w 23279"/>
                <a:gd name="connsiteY2" fmla="*/ 25074 h 40703"/>
              </a:gdLst>
              <a:ahLst/>
              <a:cxnLst>
                <a:cxn ang="0">
                  <a:pos x="connsiteX0" y="connsiteY0"/>
                </a:cxn>
                <a:cxn ang="0">
                  <a:pos x="connsiteX1" y="connsiteY1"/>
                </a:cxn>
                <a:cxn ang="0">
                  <a:pos x="connsiteX2" y="connsiteY2"/>
                </a:cxn>
              </a:cxnLst>
              <a:rect l="l" t="t" r="r" b="b"/>
              <a:pathLst>
                <a:path w="23279" h="40703">
                  <a:moveTo>
                    <a:pt x="718" y="36961"/>
                  </a:moveTo>
                  <a:lnTo>
                    <a:pt x="-2940" y="-3743"/>
                  </a:lnTo>
                  <a:lnTo>
                    <a:pt x="20339" y="25074"/>
                  </a:lnTo>
                  <a:close/>
                </a:path>
              </a:pathLst>
            </a:custGeom>
            <a:solidFill>
              <a:srgbClr val="D0BEBB"/>
            </a:solidFill>
            <a:ln w="1270" cap="flat">
              <a:noFill/>
              <a:prstDash val="solid"/>
              <a:miter/>
            </a:ln>
          </p:spPr>
          <p:txBody>
            <a:bodyPr rtlCol="0" anchor="ctr"/>
            <a:lstStyle/>
            <a:p>
              <a:endParaRPr lang="en-IN"/>
            </a:p>
          </p:txBody>
        </p:sp>
        <p:sp>
          <p:nvSpPr>
            <p:cNvPr id="30" name="Graphic 376">
              <a:extLst>
                <a:ext uri="{FF2B5EF4-FFF2-40B4-BE49-F238E27FC236}">
                  <a16:creationId xmlns:a16="http://schemas.microsoft.com/office/drawing/2014/main" id="{36636234-F321-4381-9A5D-BA0E99927A11}"/>
                </a:ext>
              </a:extLst>
            </p:cNvPr>
            <p:cNvSpPr/>
            <p:nvPr/>
          </p:nvSpPr>
          <p:spPr>
            <a:xfrm flipV="1">
              <a:off x="5600153" y="1652714"/>
              <a:ext cx="97650" cy="394969"/>
            </a:xfrm>
            <a:custGeom>
              <a:avLst/>
              <a:gdLst>
                <a:gd name="connsiteX0" fmla="*/ 5551 w 97650"/>
                <a:gd name="connsiteY0" fmla="*/ 391396 h 394969"/>
                <a:gd name="connsiteX1" fmla="*/ 38965 w 97650"/>
                <a:gd name="connsiteY1" fmla="*/ 390177 h 394969"/>
                <a:gd name="connsiteX2" fmla="*/ 54688 w 97650"/>
                <a:gd name="connsiteY2" fmla="*/ 371520 h 394969"/>
                <a:gd name="connsiteX3" fmla="*/ 40819 w 97650"/>
                <a:gd name="connsiteY3" fmla="*/ 351671 h 394969"/>
                <a:gd name="connsiteX4" fmla="*/ 94705 w 97650"/>
                <a:gd name="connsiteY4" fmla="*/ 38107 h 394969"/>
                <a:gd name="connsiteX5" fmla="*/ 53265 w 97650"/>
                <a:gd name="connsiteY5" fmla="*/ -3574 h 394969"/>
                <a:gd name="connsiteX6" fmla="*/ 2567 w 97650"/>
                <a:gd name="connsiteY6" fmla="*/ 32621 h 394969"/>
                <a:gd name="connsiteX7" fmla="*/ 14225 w 97650"/>
                <a:gd name="connsiteY7" fmla="*/ 349397 h 394969"/>
                <a:gd name="connsiteX8" fmla="*/ -2945 w 97650"/>
                <a:gd name="connsiteY8" fmla="*/ 373921 h 394969"/>
                <a:gd name="connsiteX9" fmla="*/ 5551 w 97650"/>
                <a:gd name="connsiteY9" fmla="*/ 391396 h 39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50" h="394969">
                  <a:moveTo>
                    <a:pt x="5551" y="391396"/>
                  </a:moveTo>
                  <a:cubicBezTo>
                    <a:pt x="5551" y="391396"/>
                    <a:pt x="20093" y="387992"/>
                    <a:pt x="38965" y="390177"/>
                  </a:cubicBezTo>
                  <a:lnTo>
                    <a:pt x="54688" y="371520"/>
                  </a:lnTo>
                  <a:lnTo>
                    <a:pt x="40819" y="351671"/>
                  </a:lnTo>
                  <a:lnTo>
                    <a:pt x="94705" y="38107"/>
                  </a:lnTo>
                  <a:lnTo>
                    <a:pt x="53265" y="-3574"/>
                  </a:lnTo>
                  <a:lnTo>
                    <a:pt x="2567" y="32621"/>
                  </a:lnTo>
                  <a:lnTo>
                    <a:pt x="14225" y="349397"/>
                  </a:lnTo>
                  <a:lnTo>
                    <a:pt x="-2945" y="373921"/>
                  </a:lnTo>
                  <a:lnTo>
                    <a:pt x="5551" y="391396"/>
                  </a:lnTo>
                </a:path>
              </a:pathLst>
            </a:custGeom>
            <a:solidFill>
              <a:srgbClr val="172D36"/>
            </a:solidFill>
            <a:ln w="1270" cap="flat">
              <a:noFill/>
              <a:prstDash val="solid"/>
              <a:miter/>
            </a:ln>
          </p:spPr>
          <p:txBody>
            <a:bodyPr rtlCol="0" anchor="ctr"/>
            <a:lstStyle/>
            <a:p>
              <a:endParaRPr lang="en-IN"/>
            </a:p>
          </p:txBody>
        </p:sp>
        <p:sp>
          <p:nvSpPr>
            <p:cNvPr id="31" name="Graphic 376">
              <a:extLst>
                <a:ext uri="{FF2B5EF4-FFF2-40B4-BE49-F238E27FC236}">
                  <a16:creationId xmlns:a16="http://schemas.microsoft.com/office/drawing/2014/main" id="{2989BA9B-ED4C-433F-AA4D-44D8B71D85E5}"/>
                </a:ext>
              </a:extLst>
            </p:cNvPr>
            <p:cNvSpPr/>
            <p:nvPr/>
          </p:nvSpPr>
          <p:spPr>
            <a:xfrm flipV="1">
              <a:off x="5633504" y="1610296"/>
              <a:ext cx="64160" cy="75006"/>
            </a:xfrm>
            <a:custGeom>
              <a:avLst/>
              <a:gdLst>
                <a:gd name="connsiteX0" fmla="*/ 61204 w 64160"/>
                <a:gd name="connsiteY0" fmla="*/ 43223 h 75006"/>
                <a:gd name="connsiteX1" fmla="*/ 26381 w 64160"/>
                <a:gd name="connsiteY1" fmla="*/ -3755 h 75006"/>
                <a:gd name="connsiteX2" fmla="*/ -2956 w 64160"/>
                <a:gd name="connsiteY2" fmla="*/ 40543 h 75006"/>
                <a:gd name="connsiteX3" fmla="*/ 43183 w 64160"/>
                <a:gd name="connsiteY3" fmla="*/ 71252 h 75006"/>
                <a:gd name="connsiteX4" fmla="*/ 61204 w 64160"/>
                <a:gd name="connsiteY4" fmla="*/ 43223 h 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0" h="75006">
                  <a:moveTo>
                    <a:pt x="61204" y="43223"/>
                  </a:moveTo>
                  <a:lnTo>
                    <a:pt x="26381" y="-3755"/>
                  </a:lnTo>
                  <a:lnTo>
                    <a:pt x="-2956" y="40543"/>
                  </a:lnTo>
                  <a:lnTo>
                    <a:pt x="43183" y="71252"/>
                  </a:lnTo>
                  <a:lnTo>
                    <a:pt x="61204" y="43223"/>
                  </a:lnTo>
                </a:path>
              </a:pathLst>
            </a:custGeom>
            <a:solidFill>
              <a:srgbClr val="D0EBEA"/>
            </a:solidFill>
            <a:ln w="1270" cap="flat">
              <a:noFill/>
              <a:prstDash val="solid"/>
              <a:miter/>
            </a:ln>
          </p:spPr>
          <p:txBody>
            <a:bodyPr rtlCol="0" anchor="ctr"/>
            <a:lstStyle/>
            <a:p>
              <a:endParaRPr lang="en-IN"/>
            </a:p>
          </p:txBody>
        </p:sp>
        <p:sp>
          <p:nvSpPr>
            <p:cNvPr id="32" name="Graphic 376">
              <a:extLst>
                <a:ext uri="{FF2B5EF4-FFF2-40B4-BE49-F238E27FC236}">
                  <a16:creationId xmlns:a16="http://schemas.microsoft.com/office/drawing/2014/main" id="{CF53EE3C-9125-4E31-9C02-C405DCBC6ABF}"/>
                </a:ext>
              </a:extLst>
            </p:cNvPr>
            <p:cNvSpPr/>
            <p:nvPr/>
          </p:nvSpPr>
          <p:spPr>
            <a:xfrm flipV="1">
              <a:off x="5548286" y="1604098"/>
              <a:ext cx="68732" cy="78612"/>
            </a:xfrm>
            <a:custGeom>
              <a:avLst/>
              <a:gdLst>
                <a:gd name="connsiteX0" fmla="*/ -2900 w 68732"/>
                <a:gd name="connsiteY0" fmla="*/ 46876 h 78612"/>
                <a:gd name="connsiteX1" fmla="*/ 41335 w 68732"/>
                <a:gd name="connsiteY1" fmla="*/ -3759 h 78612"/>
                <a:gd name="connsiteX2" fmla="*/ 65833 w 68732"/>
                <a:gd name="connsiteY2" fmla="*/ 41809 h 78612"/>
                <a:gd name="connsiteX3" fmla="*/ 14855 w 68732"/>
                <a:gd name="connsiteY3" fmla="*/ 74854 h 78612"/>
                <a:gd name="connsiteX4" fmla="*/ -2900 w 68732"/>
                <a:gd name="connsiteY4" fmla="*/ 46876 h 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2" h="78612">
                  <a:moveTo>
                    <a:pt x="-2900" y="46876"/>
                  </a:moveTo>
                  <a:lnTo>
                    <a:pt x="41335" y="-3759"/>
                  </a:lnTo>
                  <a:lnTo>
                    <a:pt x="65833" y="41809"/>
                  </a:lnTo>
                  <a:lnTo>
                    <a:pt x="14855" y="74854"/>
                  </a:lnTo>
                  <a:lnTo>
                    <a:pt x="-2900" y="46876"/>
                  </a:lnTo>
                </a:path>
              </a:pathLst>
            </a:custGeom>
            <a:solidFill>
              <a:srgbClr val="D0EBEA"/>
            </a:solidFill>
            <a:ln w="1270" cap="flat">
              <a:noFill/>
              <a:prstDash val="solid"/>
              <a:miter/>
            </a:ln>
          </p:spPr>
          <p:txBody>
            <a:bodyPr rtlCol="0" anchor="ctr"/>
            <a:lstStyle/>
            <a:p>
              <a:endParaRPr lang="en-IN"/>
            </a:p>
          </p:txBody>
        </p:sp>
        <p:sp>
          <p:nvSpPr>
            <p:cNvPr id="33" name="Graphic 376">
              <a:extLst>
                <a:ext uri="{FF2B5EF4-FFF2-40B4-BE49-F238E27FC236}">
                  <a16:creationId xmlns:a16="http://schemas.microsoft.com/office/drawing/2014/main" id="{A6D89A27-BD49-4131-8BF9-8CC89D257280}"/>
                </a:ext>
              </a:extLst>
            </p:cNvPr>
            <p:cNvSpPr/>
            <p:nvPr/>
          </p:nvSpPr>
          <p:spPr>
            <a:xfrm flipV="1">
              <a:off x="5473261" y="1228991"/>
              <a:ext cx="266503" cy="372212"/>
            </a:xfrm>
            <a:custGeom>
              <a:avLst/>
              <a:gdLst>
                <a:gd name="connsiteX0" fmla="*/ 116585 w 266503"/>
                <a:gd name="connsiteY0" fmla="*/ 361925 h 372212"/>
                <a:gd name="connsiteX1" fmla="*/ 38417 w 266503"/>
                <a:gd name="connsiteY1" fmla="*/ 288418 h 372212"/>
                <a:gd name="connsiteX2" fmla="*/ 42493 w 266503"/>
                <a:gd name="connsiteY2" fmla="*/ 195098 h 372212"/>
                <a:gd name="connsiteX3" fmla="*/ 9588 w 266503"/>
                <a:gd name="connsiteY3" fmla="*/ 204064 h 372212"/>
                <a:gd name="connsiteX4" fmla="*/ 44018 w 266503"/>
                <a:gd name="connsiteY4" fmla="*/ 113691 h 372212"/>
                <a:gd name="connsiteX5" fmla="*/ 51244 w 266503"/>
                <a:gd name="connsiteY5" fmla="*/ 64415 h 372212"/>
                <a:gd name="connsiteX6" fmla="*/ 159753 w 266503"/>
                <a:gd name="connsiteY6" fmla="*/ -3251 h 372212"/>
                <a:gd name="connsiteX7" fmla="*/ 262419 w 266503"/>
                <a:gd name="connsiteY7" fmla="*/ 74918 h 372212"/>
                <a:gd name="connsiteX8" fmla="*/ 263588 w 266503"/>
                <a:gd name="connsiteY8" fmla="*/ 303594 h 372212"/>
                <a:gd name="connsiteX9" fmla="*/ 116585 w 266503"/>
                <a:gd name="connsiteY9" fmla="*/ 361925 h 37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503" h="372212">
                  <a:moveTo>
                    <a:pt x="116585" y="361925"/>
                  </a:moveTo>
                  <a:cubicBezTo>
                    <a:pt x="36258" y="343612"/>
                    <a:pt x="38417" y="288418"/>
                    <a:pt x="38417" y="288418"/>
                  </a:cubicBezTo>
                  <a:cubicBezTo>
                    <a:pt x="38417" y="288418"/>
                    <a:pt x="40906" y="245822"/>
                    <a:pt x="42493" y="195098"/>
                  </a:cubicBezTo>
                  <a:cubicBezTo>
                    <a:pt x="35064" y="205309"/>
                    <a:pt x="22491" y="209588"/>
                    <a:pt x="9588" y="204064"/>
                  </a:cubicBezTo>
                  <a:cubicBezTo>
                    <a:pt x="-17755" y="192367"/>
                    <a:pt x="2450" y="106236"/>
                    <a:pt x="44018" y="113691"/>
                  </a:cubicBezTo>
                  <a:cubicBezTo>
                    <a:pt x="45808" y="89637"/>
                    <a:pt x="48158" y="70904"/>
                    <a:pt x="51244" y="64415"/>
                  </a:cubicBezTo>
                  <a:cubicBezTo>
                    <a:pt x="62915" y="39917"/>
                    <a:pt x="114248" y="2579"/>
                    <a:pt x="159753" y="-3251"/>
                  </a:cubicBezTo>
                  <a:cubicBezTo>
                    <a:pt x="205257" y="-9080"/>
                    <a:pt x="262419" y="21248"/>
                    <a:pt x="262419" y="74918"/>
                  </a:cubicBezTo>
                  <a:cubicBezTo>
                    <a:pt x="262419" y="128588"/>
                    <a:pt x="263588" y="303594"/>
                    <a:pt x="263588" y="303594"/>
                  </a:cubicBezTo>
                  <a:cubicBezTo>
                    <a:pt x="263588" y="303594"/>
                    <a:pt x="249580" y="392266"/>
                    <a:pt x="116585" y="361925"/>
                  </a:cubicBezTo>
                </a:path>
              </a:pathLst>
            </a:custGeom>
            <a:solidFill>
              <a:srgbClr val="F9AA8F"/>
            </a:solidFill>
            <a:ln w="1270" cap="flat">
              <a:noFill/>
              <a:prstDash val="solid"/>
              <a:miter/>
            </a:ln>
          </p:spPr>
          <p:txBody>
            <a:bodyPr rtlCol="0" anchor="ctr"/>
            <a:lstStyle/>
            <a:p>
              <a:endParaRPr lang="en-IN"/>
            </a:p>
          </p:txBody>
        </p:sp>
        <p:sp>
          <p:nvSpPr>
            <p:cNvPr id="34" name="Graphic 376">
              <a:extLst>
                <a:ext uri="{FF2B5EF4-FFF2-40B4-BE49-F238E27FC236}">
                  <a16:creationId xmlns:a16="http://schemas.microsoft.com/office/drawing/2014/main" id="{96B99FB0-505F-4EA8-BC8C-C91B4A722C1C}"/>
                </a:ext>
              </a:extLst>
            </p:cNvPr>
            <p:cNvSpPr/>
            <p:nvPr/>
          </p:nvSpPr>
          <p:spPr>
            <a:xfrm flipV="1">
              <a:off x="5666841" y="1390484"/>
              <a:ext cx="41478" cy="101498"/>
            </a:xfrm>
            <a:custGeom>
              <a:avLst/>
              <a:gdLst>
                <a:gd name="connsiteX0" fmla="*/ -2971 w 41478"/>
                <a:gd name="connsiteY0" fmla="*/ 97559 h 101498"/>
                <a:gd name="connsiteX1" fmla="*/ 14021 w 41478"/>
                <a:gd name="connsiteY1" fmla="*/ 53656 h 101498"/>
                <a:gd name="connsiteX2" fmla="*/ 36894 w 41478"/>
                <a:gd name="connsiteY2" fmla="*/ 13892 h 101498"/>
                <a:gd name="connsiteX3" fmla="*/ 38507 w 41478"/>
                <a:gd name="connsiteY3" fmla="*/ 12152 h 101498"/>
                <a:gd name="connsiteX4" fmla="*/ 36868 w 41478"/>
                <a:gd name="connsiteY4" fmla="*/ 10857 h 101498"/>
                <a:gd name="connsiteX5" fmla="*/ 16866 w 41478"/>
                <a:gd name="connsiteY5" fmla="*/ -3939 h 101498"/>
                <a:gd name="connsiteX6" fmla="*/ 34189 w 41478"/>
                <a:gd name="connsiteY6" fmla="*/ 13917 h 101498"/>
                <a:gd name="connsiteX7" fmla="*/ 34163 w 41478"/>
                <a:gd name="connsiteY7" fmla="*/ 10882 h 101498"/>
                <a:gd name="connsiteX8" fmla="*/ 19063 w 41478"/>
                <a:gd name="connsiteY8" fmla="*/ 29894 h 101498"/>
                <a:gd name="connsiteX9" fmla="*/ 8878 w 41478"/>
                <a:gd name="connsiteY9" fmla="*/ 51585 h 101498"/>
                <a:gd name="connsiteX10" fmla="*/ -2971 w 41478"/>
                <a:gd name="connsiteY10" fmla="*/ 97559 h 10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78" h="101498">
                  <a:moveTo>
                    <a:pt x="-2971" y="97559"/>
                  </a:moveTo>
                  <a:cubicBezTo>
                    <a:pt x="2578" y="82726"/>
                    <a:pt x="8078" y="68057"/>
                    <a:pt x="14021" y="53656"/>
                  </a:cubicBezTo>
                  <a:cubicBezTo>
                    <a:pt x="20333" y="39520"/>
                    <a:pt x="26619" y="25004"/>
                    <a:pt x="36894" y="13892"/>
                  </a:cubicBezTo>
                  <a:lnTo>
                    <a:pt x="38507" y="12152"/>
                  </a:lnTo>
                  <a:lnTo>
                    <a:pt x="36868" y="10857"/>
                  </a:lnTo>
                  <a:cubicBezTo>
                    <a:pt x="30392" y="5700"/>
                    <a:pt x="23750" y="747"/>
                    <a:pt x="16866" y="-3939"/>
                  </a:cubicBezTo>
                  <a:cubicBezTo>
                    <a:pt x="22429" y="2259"/>
                    <a:pt x="28232" y="8177"/>
                    <a:pt x="34189" y="13917"/>
                  </a:cubicBezTo>
                  <a:lnTo>
                    <a:pt x="34163" y="10882"/>
                  </a:lnTo>
                  <a:cubicBezTo>
                    <a:pt x="27648" y="16102"/>
                    <a:pt x="23140" y="23010"/>
                    <a:pt x="19063" y="29894"/>
                  </a:cubicBezTo>
                  <a:cubicBezTo>
                    <a:pt x="14897" y="36790"/>
                    <a:pt x="11634" y="44118"/>
                    <a:pt x="8878" y="51585"/>
                  </a:cubicBezTo>
                  <a:cubicBezTo>
                    <a:pt x="3061" y="66394"/>
                    <a:pt x="-838" y="81862"/>
                    <a:pt x="-2971" y="97559"/>
                  </a:cubicBezTo>
                </a:path>
              </a:pathLst>
            </a:custGeom>
            <a:solidFill>
              <a:srgbClr val="CF8D7C"/>
            </a:solidFill>
            <a:ln w="1270" cap="flat">
              <a:noFill/>
              <a:prstDash val="solid"/>
              <a:miter/>
            </a:ln>
          </p:spPr>
          <p:txBody>
            <a:bodyPr rtlCol="0" anchor="ctr"/>
            <a:lstStyle/>
            <a:p>
              <a:endParaRPr lang="en-IN"/>
            </a:p>
          </p:txBody>
        </p:sp>
        <p:sp>
          <p:nvSpPr>
            <p:cNvPr id="35" name="Graphic 376">
              <a:extLst>
                <a:ext uri="{FF2B5EF4-FFF2-40B4-BE49-F238E27FC236}">
                  <a16:creationId xmlns:a16="http://schemas.microsoft.com/office/drawing/2014/main" id="{8A67106A-6BAB-4005-A1C6-D935B59B8BFE}"/>
                </a:ext>
              </a:extLst>
            </p:cNvPr>
            <p:cNvSpPr/>
            <p:nvPr/>
          </p:nvSpPr>
          <p:spPr>
            <a:xfrm flipV="1">
              <a:off x="5574093" y="1334632"/>
              <a:ext cx="63004" cy="24355"/>
            </a:xfrm>
            <a:custGeom>
              <a:avLst/>
              <a:gdLst>
                <a:gd name="connsiteX0" fmla="*/ 60089 w 63004"/>
                <a:gd name="connsiteY0" fmla="*/ 5311 h 24355"/>
                <a:gd name="connsiteX1" fmla="*/ 26244 w 63004"/>
                <a:gd name="connsiteY1" fmla="*/ 8321 h 24355"/>
                <a:gd name="connsiteX2" fmla="*/ 11613 w 63004"/>
                <a:gd name="connsiteY2" fmla="*/ 5057 h 24355"/>
                <a:gd name="connsiteX3" fmla="*/ -2915 w 63004"/>
                <a:gd name="connsiteY3" fmla="*/ -4023 h 24355"/>
                <a:gd name="connsiteX4" fmla="*/ 6546 w 63004"/>
                <a:gd name="connsiteY4" fmla="*/ 12944 h 24355"/>
                <a:gd name="connsiteX5" fmla="*/ 25596 w 63004"/>
                <a:gd name="connsiteY5" fmla="*/ 20309 h 24355"/>
                <a:gd name="connsiteX6" fmla="*/ 44836 w 63004"/>
                <a:gd name="connsiteY6" fmla="*/ 16576 h 24355"/>
                <a:gd name="connsiteX7" fmla="*/ 60089 w 63004"/>
                <a:gd name="connsiteY7" fmla="*/ 5311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04" h="24355">
                  <a:moveTo>
                    <a:pt x="60089" y="5311"/>
                  </a:moveTo>
                  <a:cubicBezTo>
                    <a:pt x="47465" y="6772"/>
                    <a:pt x="36569" y="8867"/>
                    <a:pt x="26244" y="8321"/>
                  </a:cubicBezTo>
                  <a:cubicBezTo>
                    <a:pt x="21126" y="8079"/>
                    <a:pt x="16401" y="6937"/>
                    <a:pt x="11613" y="5057"/>
                  </a:cubicBezTo>
                  <a:cubicBezTo>
                    <a:pt x="6673" y="3266"/>
                    <a:pt x="2508" y="-328"/>
                    <a:pt x="-2915" y="-4023"/>
                  </a:cubicBezTo>
                  <a:cubicBezTo>
                    <a:pt x="-1836" y="2149"/>
                    <a:pt x="1009" y="8677"/>
                    <a:pt x="6546" y="12944"/>
                  </a:cubicBezTo>
                  <a:cubicBezTo>
                    <a:pt x="11804" y="17452"/>
                    <a:pt x="18814" y="19827"/>
                    <a:pt x="25596" y="20309"/>
                  </a:cubicBezTo>
                  <a:cubicBezTo>
                    <a:pt x="32416" y="20525"/>
                    <a:pt x="38969" y="19192"/>
                    <a:pt x="44836" y="16576"/>
                  </a:cubicBezTo>
                  <a:cubicBezTo>
                    <a:pt x="50691" y="14010"/>
                    <a:pt x="56063" y="10416"/>
                    <a:pt x="60089" y="5311"/>
                  </a:cubicBezTo>
                </a:path>
              </a:pathLst>
            </a:custGeom>
            <a:solidFill>
              <a:srgbClr val="56312A"/>
            </a:solidFill>
            <a:ln w="1270" cap="flat">
              <a:noFill/>
              <a:prstDash val="solid"/>
              <a:miter/>
            </a:ln>
          </p:spPr>
          <p:txBody>
            <a:bodyPr rtlCol="0" anchor="ctr"/>
            <a:lstStyle/>
            <a:p>
              <a:endParaRPr lang="en-IN"/>
            </a:p>
          </p:txBody>
        </p:sp>
        <p:sp>
          <p:nvSpPr>
            <p:cNvPr id="36" name="Graphic 376">
              <a:extLst>
                <a:ext uri="{FF2B5EF4-FFF2-40B4-BE49-F238E27FC236}">
                  <a16:creationId xmlns:a16="http://schemas.microsoft.com/office/drawing/2014/main" id="{D93FB8DE-2EDD-427C-8156-7D1C058A38CA}"/>
                </a:ext>
              </a:extLst>
            </p:cNvPr>
            <p:cNvSpPr/>
            <p:nvPr/>
          </p:nvSpPr>
          <p:spPr>
            <a:xfrm flipV="1">
              <a:off x="5684926" y="1335341"/>
              <a:ext cx="50164" cy="23647"/>
            </a:xfrm>
            <a:custGeom>
              <a:avLst/>
              <a:gdLst>
                <a:gd name="connsiteX0" fmla="*/ -2987 w 50164"/>
                <a:gd name="connsiteY0" fmla="*/ 5311 h 23647"/>
                <a:gd name="connsiteX1" fmla="*/ 8989 w 50164"/>
                <a:gd name="connsiteY1" fmla="*/ 16081 h 23647"/>
                <a:gd name="connsiteX2" fmla="*/ 25664 w 50164"/>
                <a:gd name="connsiteY2" fmla="*/ 19523 h 23647"/>
                <a:gd name="connsiteX3" fmla="*/ 41349 w 50164"/>
                <a:gd name="connsiteY3" fmla="*/ 11280 h 23647"/>
                <a:gd name="connsiteX4" fmla="*/ 47178 w 50164"/>
                <a:gd name="connsiteY4" fmla="*/ -4023 h 23647"/>
                <a:gd name="connsiteX5" fmla="*/ 35787 w 50164"/>
                <a:gd name="connsiteY5" fmla="*/ 5032 h 23647"/>
                <a:gd name="connsiteX6" fmla="*/ 24560 w 50164"/>
                <a:gd name="connsiteY6" fmla="*/ 8867 h 23647"/>
                <a:gd name="connsiteX7" fmla="*/ -2987 w 50164"/>
                <a:gd name="connsiteY7" fmla="*/ 5311 h 2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64" h="23647">
                  <a:moveTo>
                    <a:pt x="-2987" y="5311"/>
                  </a:moveTo>
                  <a:cubicBezTo>
                    <a:pt x="-142" y="10036"/>
                    <a:pt x="4125" y="13541"/>
                    <a:pt x="8989" y="16081"/>
                  </a:cubicBezTo>
                  <a:cubicBezTo>
                    <a:pt x="13854" y="18671"/>
                    <a:pt x="19619" y="20018"/>
                    <a:pt x="25664" y="19523"/>
                  </a:cubicBezTo>
                  <a:cubicBezTo>
                    <a:pt x="31697" y="18989"/>
                    <a:pt x="37704" y="15852"/>
                    <a:pt x="41349" y="11280"/>
                  </a:cubicBezTo>
                  <a:cubicBezTo>
                    <a:pt x="45299" y="6911"/>
                    <a:pt x="46924" y="1336"/>
                    <a:pt x="47178" y="-4023"/>
                  </a:cubicBezTo>
                  <a:cubicBezTo>
                    <a:pt x="42873" y="-518"/>
                    <a:pt x="39584" y="2911"/>
                    <a:pt x="35787" y="5032"/>
                  </a:cubicBezTo>
                  <a:cubicBezTo>
                    <a:pt x="32129" y="7229"/>
                    <a:pt x="28560" y="8652"/>
                    <a:pt x="24560" y="8867"/>
                  </a:cubicBezTo>
                  <a:cubicBezTo>
                    <a:pt x="16559" y="9731"/>
                    <a:pt x="7542" y="7394"/>
                    <a:pt x="-2987" y="5311"/>
                  </a:cubicBezTo>
                </a:path>
              </a:pathLst>
            </a:custGeom>
            <a:solidFill>
              <a:srgbClr val="56312A"/>
            </a:solidFill>
            <a:ln w="1270" cap="flat">
              <a:noFill/>
              <a:prstDash val="solid"/>
              <a:miter/>
            </a:ln>
          </p:spPr>
          <p:txBody>
            <a:bodyPr rtlCol="0" anchor="ctr"/>
            <a:lstStyle/>
            <a:p>
              <a:endParaRPr lang="en-IN"/>
            </a:p>
          </p:txBody>
        </p:sp>
        <p:sp>
          <p:nvSpPr>
            <p:cNvPr id="37" name="Graphic 376">
              <a:extLst>
                <a:ext uri="{FF2B5EF4-FFF2-40B4-BE49-F238E27FC236}">
                  <a16:creationId xmlns:a16="http://schemas.microsoft.com/office/drawing/2014/main" id="{86ED3F7C-27F7-478F-BEC7-80E16C9A9F84}"/>
                </a:ext>
              </a:extLst>
            </p:cNvPr>
            <p:cNvSpPr/>
            <p:nvPr/>
          </p:nvSpPr>
          <p:spPr>
            <a:xfrm flipV="1">
              <a:off x="5584088" y="1502625"/>
              <a:ext cx="107442" cy="35838"/>
            </a:xfrm>
            <a:custGeom>
              <a:avLst/>
              <a:gdLst>
                <a:gd name="connsiteX0" fmla="*/ -2937 w 107442"/>
                <a:gd name="connsiteY0" fmla="*/ 31970 h 35838"/>
                <a:gd name="connsiteX1" fmla="*/ 104505 w 107442"/>
                <a:gd name="connsiteY1" fmla="*/ 26369 h 35838"/>
                <a:gd name="connsiteX2" fmla="*/ -2937 w 107442"/>
                <a:gd name="connsiteY2" fmla="*/ 31970 h 35838"/>
              </a:gdLst>
              <a:ahLst/>
              <a:cxnLst>
                <a:cxn ang="0">
                  <a:pos x="connsiteX0" y="connsiteY0"/>
                </a:cxn>
                <a:cxn ang="0">
                  <a:pos x="connsiteX1" y="connsiteY1"/>
                </a:cxn>
                <a:cxn ang="0">
                  <a:pos x="connsiteX2" y="connsiteY2"/>
                </a:cxn>
              </a:cxnLst>
              <a:rect l="l" t="t" r="r" b="b"/>
              <a:pathLst>
                <a:path w="107442" h="35838">
                  <a:moveTo>
                    <a:pt x="-2937" y="31970"/>
                  </a:moveTo>
                  <a:lnTo>
                    <a:pt x="104505" y="26369"/>
                  </a:lnTo>
                  <a:cubicBezTo>
                    <a:pt x="104505" y="26369"/>
                    <a:pt x="48549" y="-45258"/>
                    <a:pt x="-2937" y="31970"/>
                  </a:cubicBezTo>
                </a:path>
              </a:pathLst>
            </a:custGeom>
            <a:solidFill>
              <a:srgbClr val="FFFFFF"/>
            </a:solidFill>
            <a:ln w="1270" cap="flat">
              <a:noFill/>
              <a:prstDash val="solid"/>
              <a:miter/>
            </a:ln>
          </p:spPr>
          <p:txBody>
            <a:bodyPr rtlCol="0" anchor="ctr"/>
            <a:lstStyle/>
            <a:p>
              <a:endParaRPr lang="en-IN"/>
            </a:p>
          </p:txBody>
        </p:sp>
        <p:sp>
          <p:nvSpPr>
            <p:cNvPr id="38" name="Graphic 376">
              <a:extLst>
                <a:ext uri="{FF2B5EF4-FFF2-40B4-BE49-F238E27FC236}">
                  <a16:creationId xmlns:a16="http://schemas.microsoft.com/office/drawing/2014/main" id="{7E43AC3A-D505-48C4-BB47-C3B4C0E2593F}"/>
                </a:ext>
              </a:extLst>
            </p:cNvPr>
            <p:cNvSpPr/>
            <p:nvPr/>
          </p:nvSpPr>
          <p:spPr>
            <a:xfrm flipV="1">
              <a:off x="5459755" y="1137466"/>
              <a:ext cx="296341" cy="299690"/>
            </a:xfrm>
            <a:custGeom>
              <a:avLst/>
              <a:gdLst>
                <a:gd name="connsiteX0" fmla="*/ 31500 w 296341"/>
                <a:gd name="connsiteY0" fmla="*/ 42596 h 299690"/>
                <a:gd name="connsiteX1" fmla="*/ 23918 w 296341"/>
                <a:gd name="connsiteY1" fmla="*/ 145263 h 299690"/>
                <a:gd name="connsiteX2" fmla="*/ -2917 w 296341"/>
                <a:gd name="connsiteY2" fmla="*/ 153442 h 299690"/>
                <a:gd name="connsiteX3" fmla="*/ 103255 w 296341"/>
                <a:gd name="connsiteY3" fmla="*/ 258433 h 299690"/>
                <a:gd name="connsiteX4" fmla="*/ 35590 w 296341"/>
                <a:gd name="connsiteY4" fmla="*/ 239764 h 299690"/>
                <a:gd name="connsiteX5" fmla="*/ 187253 w 296341"/>
                <a:gd name="connsiteY5" fmla="*/ 289942 h 299690"/>
                <a:gd name="connsiteX6" fmla="*/ 257255 w 296341"/>
                <a:gd name="connsiteY6" fmla="*/ 239764 h 299690"/>
                <a:gd name="connsiteX7" fmla="*/ 211751 w 296341"/>
                <a:gd name="connsiteY7" fmla="*/ 292266 h 299690"/>
                <a:gd name="connsiteX8" fmla="*/ 293425 w 296341"/>
                <a:gd name="connsiteY8" fmla="*/ 203607 h 299690"/>
                <a:gd name="connsiteX9" fmla="*/ 275924 w 296341"/>
                <a:gd name="connsiteY9" fmla="*/ 144094 h 299690"/>
                <a:gd name="connsiteX10" fmla="*/ 216425 w 296341"/>
                <a:gd name="connsiteY10" fmla="*/ 155181 h 299690"/>
                <a:gd name="connsiteX11" fmla="*/ 99750 w 296341"/>
                <a:gd name="connsiteY11" fmla="*/ 165100 h 299690"/>
                <a:gd name="connsiteX12" fmla="*/ 86339 w 296341"/>
                <a:gd name="connsiteY12" fmla="*/ 114351 h 299690"/>
                <a:gd name="connsiteX13" fmla="*/ 72915 w 296341"/>
                <a:gd name="connsiteY13" fmla="*/ 89853 h 299690"/>
                <a:gd name="connsiteX14" fmla="*/ 72331 w 296341"/>
                <a:gd name="connsiteY14" fmla="*/ -4076 h 299690"/>
                <a:gd name="connsiteX15" fmla="*/ 57751 w 296341"/>
                <a:gd name="connsiteY15" fmla="*/ -3492 h 299690"/>
                <a:gd name="connsiteX16" fmla="*/ 55998 w 296341"/>
                <a:gd name="connsiteY16" fmla="*/ 22759 h 299690"/>
                <a:gd name="connsiteX17" fmla="*/ 31500 w 296341"/>
                <a:gd name="connsiteY17" fmla="*/ 42596 h 2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341" h="299690">
                  <a:moveTo>
                    <a:pt x="31500" y="42596"/>
                  </a:moveTo>
                  <a:cubicBezTo>
                    <a:pt x="31500" y="42596"/>
                    <a:pt x="27423" y="135929"/>
                    <a:pt x="23918" y="145263"/>
                  </a:cubicBezTo>
                  <a:cubicBezTo>
                    <a:pt x="20413" y="154597"/>
                    <a:pt x="-2917" y="153442"/>
                    <a:pt x="-2917" y="153442"/>
                  </a:cubicBezTo>
                  <a:cubicBezTo>
                    <a:pt x="-2917" y="153442"/>
                    <a:pt x="5249" y="253772"/>
                    <a:pt x="103255" y="258433"/>
                  </a:cubicBezTo>
                  <a:cubicBezTo>
                    <a:pt x="103255" y="258433"/>
                    <a:pt x="68254" y="268936"/>
                    <a:pt x="35590" y="239764"/>
                  </a:cubicBezTo>
                  <a:cubicBezTo>
                    <a:pt x="35590" y="239764"/>
                    <a:pt x="85755" y="316763"/>
                    <a:pt x="187253" y="289942"/>
                  </a:cubicBezTo>
                  <a:cubicBezTo>
                    <a:pt x="187253" y="289942"/>
                    <a:pt x="249089" y="274765"/>
                    <a:pt x="257255" y="239764"/>
                  </a:cubicBezTo>
                  <a:cubicBezTo>
                    <a:pt x="257255" y="239764"/>
                    <a:pt x="249089" y="275933"/>
                    <a:pt x="211751" y="292266"/>
                  </a:cubicBezTo>
                  <a:cubicBezTo>
                    <a:pt x="211751" y="292266"/>
                    <a:pt x="293425" y="266598"/>
                    <a:pt x="293425" y="203607"/>
                  </a:cubicBezTo>
                  <a:cubicBezTo>
                    <a:pt x="293425" y="153442"/>
                    <a:pt x="275924" y="144094"/>
                    <a:pt x="275924" y="144094"/>
                  </a:cubicBezTo>
                  <a:cubicBezTo>
                    <a:pt x="275924" y="144094"/>
                    <a:pt x="258424" y="132436"/>
                    <a:pt x="216425" y="155181"/>
                  </a:cubicBezTo>
                  <a:cubicBezTo>
                    <a:pt x="174426" y="177927"/>
                    <a:pt x="117250" y="177927"/>
                    <a:pt x="99750" y="165100"/>
                  </a:cubicBezTo>
                  <a:cubicBezTo>
                    <a:pt x="82249" y="152261"/>
                    <a:pt x="86339" y="114351"/>
                    <a:pt x="86339" y="114351"/>
                  </a:cubicBezTo>
                  <a:cubicBezTo>
                    <a:pt x="86339" y="114351"/>
                    <a:pt x="87507" y="97435"/>
                    <a:pt x="72915" y="89853"/>
                  </a:cubicBezTo>
                  <a:lnTo>
                    <a:pt x="72331" y="-4076"/>
                  </a:lnTo>
                  <a:lnTo>
                    <a:pt x="57751" y="-3492"/>
                  </a:lnTo>
                  <a:lnTo>
                    <a:pt x="55998" y="22759"/>
                  </a:lnTo>
                  <a:cubicBezTo>
                    <a:pt x="55998" y="22759"/>
                    <a:pt x="53090" y="41428"/>
                    <a:pt x="31500" y="42596"/>
                  </a:cubicBezTo>
                </a:path>
              </a:pathLst>
            </a:custGeom>
            <a:solidFill>
              <a:srgbClr val="56312A"/>
            </a:solidFill>
            <a:ln w="1270" cap="flat">
              <a:noFill/>
              <a:prstDash val="solid"/>
              <a:miter/>
            </a:ln>
          </p:spPr>
          <p:txBody>
            <a:bodyPr rtlCol="0" anchor="ctr"/>
            <a:lstStyle/>
            <a:p>
              <a:endParaRPr lang="en-IN"/>
            </a:p>
          </p:txBody>
        </p:sp>
        <p:sp>
          <p:nvSpPr>
            <p:cNvPr id="39" name="Graphic 376">
              <a:extLst>
                <a:ext uri="{FF2B5EF4-FFF2-40B4-BE49-F238E27FC236}">
                  <a16:creationId xmlns:a16="http://schemas.microsoft.com/office/drawing/2014/main" id="{F7695175-F79F-4868-943A-BFE8835605B1}"/>
                </a:ext>
              </a:extLst>
            </p:cNvPr>
            <p:cNvSpPr/>
            <p:nvPr/>
          </p:nvSpPr>
          <p:spPr>
            <a:xfrm flipV="1">
              <a:off x="5482812" y="1406650"/>
              <a:ext cx="34105" cy="63320"/>
            </a:xfrm>
            <a:custGeom>
              <a:avLst/>
              <a:gdLst>
                <a:gd name="connsiteX0" fmla="*/ 3818 w 34105"/>
                <a:gd name="connsiteY0" fmla="*/ 58032 h 63320"/>
                <a:gd name="connsiteX1" fmla="*/ 31262 w 34105"/>
                <a:gd name="connsiteY1" fmla="*/ 17798 h 63320"/>
                <a:gd name="connsiteX2" fmla="*/ 24125 w 34105"/>
                <a:gd name="connsiteY2" fmla="*/ -3652 h 63320"/>
                <a:gd name="connsiteX3" fmla="*/ 3818 w 34105"/>
                <a:gd name="connsiteY3" fmla="*/ 58032 h 63320"/>
              </a:gdLst>
              <a:ahLst/>
              <a:cxnLst>
                <a:cxn ang="0">
                  <a:pos x="connsiteX0" y="connsiteY0"/>
                </a:cxn>
                <a:cxn ang="0">
                  <a:pos x="connsiteX1" y="connsiteY1"/>
                </a:cxn>
                <a:cxn ang="0">
                  <a:pos x="connsiteX2" y="connsiteY2"/>
                </a:cxn>
                <a:cxn ang="0">
                  <a:pos x="connsiteX3" y="connsiteY3"/>
                </a:cxn>
              </a:cxnLst>
              <a:rect l="l" t="t" r="r" b="b"/>
              <a:pathLst>
                <a:path w="34105" h="63320">
                  <a:moveTo>
                    <a:pt x="3818" y="58032"/>
                  </a:moveTo>
                  <a:cubicBezTo>
                    <a:pt x="18067" y="65245"/>
                    <a:pt x="30691" y="42296"/>
                    <a:pt x="31262" y="17798"/>
                  </a:cubicBezTo>
                  <a:cubicBezTo>
                    <a:pt x="19604" y="19538"/>
                    <a:pt x="17635" y="5962"/>
                    <a:pt x="24125" y="-3652"/>
                  </a:cubicBezTo>
                  <a:cubicBezTo>
                    <a:pt x="973" y="-8555"/>
                    <a:pt x="-11308" y="50373"/>
                    <a:pt x="3818" y="58032"/>
                  </a:cubicBezTo>
                </a:path>
              </a:pathLst>
            </a:custGeom>
            <a:solidFill>
              <a:srgbClr val="CF8D7C"/>
            </a:solidFill>
            <a:ln w="1270" cap="flat">
              <a:noFill/>
              <a:prstDash val="solid"/>
              <a:miter/>
            </a:ln>
          </p:spPr>
          <p:txBody>
            <a:bodyPr rtlCol="0" anchor="ctr"/>
            <a:lstStyle/>
            <a:p>
              <a:endParaRPr lang="en-IN"/>
            </a:p>
          </p:txBody>
        </p:sp>
        <p:sp>
          <p:nvSpPr>
            <p:cNvPr id="40" name="Graphic 376">
              <a:extLst>
                <a:ext uri="{FF2B5EF4-FFF2-40B4-BE49-F238E27FC236}">
                  <a16:creationId xmlns:a16="http://schemas.microsoft.com/office/drawing/2014/main" id="{0E0AF086-03E1-4B9D-B922-DD988F8DCFCD}"/>
                </a:ext>
              </a:extLst>
            </p:cNvPr>
            <p:cNvSpPr/>
            <p:nvPr/>
          </p:nvSpPr>
          <p:spPr>
            <a:xfrm flipV="1">
              <a:off x="5686195" y="1380855"/>
              <a:ext cx="38669" cy="37785"/>
            </a:xfrm>
            <a:custGeom>
              <a:avLst/>
              <a:gdLst>
                <a:gd name="connsiteX0" fmla="*/ -2437 w 38669"/>
                <a:gd name="connsiteY0" fmla="*/ -2490 h 37785"/>
                <a:gd name="connsiteX1" fmla="*/ -849 w 38669"/>
                <a:gd name="connsiteY1" fmla="*/ 18871 h 37785"/>
                <a:gd name="connsiteX2" fmla="*/ 5044 w 38669"/>
                <a:gd name="connsiteY2" fmla="*/ 29107 h 37785"/>
                <a:gd name="connsiteX3" fmla="*/ 17579 w 38669"/>
                <a:gd name="connsiteY3" fmla="*/ 33718 h 37785"/>
                <a:gd name="connsiteX4" fmla="*/ 29250 w 38669"/>
                <a:gd name="connsiteY4" fmla="*/ 28193 h 37785"/>
                <a:gd name="connsiteX5" fmla="*/ 34762 w 38669"/>
                <a:gd name="connsiteY5" fmla="*/ 17512 h 37785"/>
                <a:gd name="connsiteX6" fmla="*/ 33327 w 38669"/>
                <a:gd name="connsiteY6" fmla="*/ -3976 h 37785"/>
                <a:gd name="connsiteX7" fmla="*/ 28412 w 38669"/>
                <a:gd name="connsiteY7" fmla="*/ 15430 h 37785"/>
                <a:gd name="connsiteX8" fmla="*/ 16855 w 38669"/>
                <a:gd name="connsiteY8" fmla="*/ 25196 h 37785"/>
                <a:gd name="connsiteX9" fmla="*/ 5260 w 38669"/>
                <a:gd name="connsiteY9" fmla="*/ 16268 h 37785"/>
                <a:gd name="connsiteX10" fmla="*/ -2437 w 38669"/>
                <a:gd name="connsiteY10" fmla="*/ -2490 h 3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669" h="37785">
                  <a:moveTo>
                    <a:pt x="-2437" y="-2490"/>
                  </a:moveTo>
                  <a:cubicBezTo>
                    <a:pt x="-3440" y="4533"/>
                    <a:pt x="-3148" y="11772"/>
                    <a:pt x="-849" y="18871"/>
                  </a:cubicBezTo>
                  <a:cubicBezTo>
                    <a:pt x="294" y="22440"/>
                    <a:pt x="2110" y="25945"/>
                    <a:pt x="5044" y="29107"/>
                  </a:cubicBezTo>
                  <a:cubicBezTo>
                    <a:pt x="7901" y="32321"/>
                    <a:pt x="13121" y="34263"/>
                    <a:pt x="17579" y="33718"/>
                  </a:cubicBezTo>
                  <a:cubicBezTo>
                    <a:pt x="21973" y="33210"/>
                    <a:pt x="26240" y="31457"/>
                    <a:pt x="29250" y="28193"/>
                  </a:cubicBezTo>
                  <a:cubicBezTo>
                    <a:pt x="32146" y="24980"/>
                    <a:pt x="33936" y="21233"/>
                    <a:pt x="34762" y="17512"/>
                  </a:cubicBezTo>
                  <a:cubicBezTo>
                    <a:pt x="36552" y="10070"/>
                    <a:pt x="35562" y="2730"/>
                    <a:pt x="33327" y="-3976"/>
                  </a:cubicBezTo>
                  <a:cubicBezTo>
                    <a:pt x="32285" y="2971"/>
                    <a:pt x="30863" y="9727"/>
                    <a:pt x="28412" y="15430"/>
                  </a:cubicBezTo>
                  <a:cubicBezTo>
                    <a:pt x="25897" y="21132"/>
                    <a:pt x="21935" y="24980"/>
                    <a:pt x="16855" y="25196"/>
                  </a:cubicBezTo>
                  <a:cubicBezTo>
                    <a:pt x="12333" y="26186"/>
                    <a:pt x="8422" y="21843"/>
                    <a:pt x="5260" y="16268"/>
                  </a:cubicBezTo>
                  <a:cubicBezTo>
                    <a:pt x="2339" y="10603"/>
                    <a:pt x="-163" y="4190"/>
                    <a:pt x="-2437" y="-2490"/>
                  </a:cubicBezTo>
                </a:path>
              </a:pathLst>
            </a:custGeom>
            <a:solidFill>
              <a:srgbClr val="1A1B21"/>
            </a:solidFill>
            <a:ln w="1270" cap="flat">
              <a:noFill/>
              <a:prstDash val="solid"/>
              <a:miter/>
            </a:ln>
          </p:spPr>
          <p:txBody>
            <a:bodyPr rtlCol="0" anchor="ctr"/>
            <a:lstStyle/>
            <a:p>
              <a:endParaRPr lang="en-IN"/>
            </a:p>
          </p:txBody>
        </p:sp>
        <p:sp>
          <p:nvSpPr>
            <p:cNvPr id="41" name="Graphic 376">
              <a:extLst>
                <a:ext uri="{FF2B5EF4-FFF2-40B4-BE49-F238E27FC236}">
                  <a16:creationId xmlns:a16="http://schemas.microsoft.com/office/drawing/2014/main" id="{E5BF0914-89EB-4284-8996-E7A748F64E51}"/>
                </a:ext>
              </a:extLst>
            </p:cNvPr>
            <p:cNvSpPr/>
            <p:nvPr/>
          </p:nvSpPr>
          <p:spPr>
            <a:xfrm flipV="1">
              <a:off x="5591207" y="1373446"/>
              <a:ext cx="38446" cy="37852"/>
            </a:xfrm>
            <a:custGeom>
              <a:avLst/>
              <a:gdLst>
                <a:gd name="connsiteX0" fmla="*/ -1516 w 38446"/>
                <a:gd name="connsiteY0" fmla="*/ -3983 h 37852"/>
                <a:gd name="connsiteX1" fmla="*/ -1846 w 38446"/>
                <a:gd name="connsiteY1" fmla="*/ 17430 h 37852"/>
                <a:gd name="connsiteX2" fmla="*/ 3120 w 38446"/>
                <a:gd name="connsiteY2" fmla="*/ 28148 h 37852"/>
                <a:gd name="connsiteX3" fmla="*/ 15185 w 38446"/>
                <a:gd name="connsiteY3" fmla="*/ 33863 h 37852"/>
                <a:gd name="connsiteX4" fmla="*/ 27301 w 38446"/>
                <a:gd name="connsiteY4" fmla="*/ 29405 h 37852"/>
                <a:gd name="connsiteX5" fmla="*/ 33752 w 38446"/>
                <a:gd name="connsiteY5" fmla="*/ 19258 h 37852"/>
                <a:gd name="connsiteX6" fmla="*/ 34235 w 38446"/>
                <a:gd name="connsiteY6" fmla="*/ -2268 h 37852"/>
                <a:gd name="connsiteX7" fmla="*/ 27618 w 38446"/>
                <a:gd name="connsiteY7" fmla="*/ 16617 h 37852"/>
                <a:gd name="connsiteX8" fmla="*/ 15223 w 38446"/>
                <a:gd name="connsiteY8" fmla="*/ 25316 h 37852"/>
                <a:gd name="connsiteX9" fmla="*/ 4479 w 38446"/>
                <a:gd name="connsiteY9" fmla="*/ 15372 h 37852"/>
                <a:gd name="connsiteX10" fmla="*/ -1516 w 38446"/>
                <a:gd name="connsiteY10" fmla="*/ -3983 h 37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46" h="37852">
                  <a:moveTo>
                    <a:pt x="-1516" y="-3983"/>
                  </a:moveTo>
                  <a:cubicBezTo>
                    <a:pt x="-3129" y="2913"/>
                    <a:pt x="-3497" y="10153"/>
                    <a:pt x="-1846" y="17430"/>
                  </a:cubicBezTo>
                  <a:cubicBezTo>
                    <a:pt x="-1020" y="21075"/>
                    <a:pt x="478" y="24745"/>
                    <a:pt x="3120" y="28148"/>
                  </a:cubicBezTo>
                  <a:cubicBezTo>
                    <a:pt x="5672" y="31615"/>
                    <a:pt x="10689" y="34016"/>
                    <a:pt x="15185" y="33863"/>
                  </a:cubicBezTo>
                  <a:cubicBezTo>
                    <a:pt x="19604" y="33749"/>
                    <a:pt x="24011" y="32390"/>
                    <a:pt x="27301" y="29405"/>
                  </a:cubicBezTo>
                  <a:cubicBezTo>
                    <a:pt x="30476" y="26472"/>
                    <a:pt x="32584" y="22903"/>
                    <a:pt x="33752" y="19258"/>
                  </a:cubicBezTo>
                  <a:cubicBezTo>
                    <a:pt x="36203" y="11994"/>
                    <a:pt x="35873" y="4603"/>
                    <a:pt x="34235" y="-2268"/>
                  </a:cubicBezTo>
                  <a:cubicBezTo>
                    <a:pt x="32571" y="4552"/>
                    <a:pt x="30552" y="11156"/>
                    <a:pt x="27618" y="16617"/>
                  </a:cubicBezTo>
                  <a:cubicBezTo>
                    <a:pt x="24608" y="22077"/>
                    <a:pt x="20316" y="25558"/>
                    <a:pt x="15223" y="25316"/>
                  </a:cubicBezTo>
                  <a:cubicBezTo>
                    <a:pt x="10625" y="25887"/>
                    <a:pt x="7120" y="21214"/>
                    <a:pt x="4479" y="15372"/>
                  </a:cubicBezTo>
                  <a:cubicBezTo>
                    <a:pt x="2078" y="9479"/>
                    <a:pt x="161" y="2862"/>
                    <a:pt x="-1516" y="-3983"/>
                  </a:cubicBezTo>
                </a:path>
              </a:pathLst>
            </a:custGeom>
            <a:solidFill>
              <a:srgbClr val="1A1B21"/>
            </a:solidFill>
            <a:ln w="1270" cap="flat">
              <a:noFill/>
              <a:prstDash val="solid"/>
              <a:miter/>
            </a:ln>
          </p:spPr>
          <p:txBody>
            <a:bodyPr rtlCol="0" anchor="ctr"/>
            <a:lstStyle/>
            <a:p>
              <a:endParaRPr lang="en-IN"/>
            </a:p>
          </p:txBody>
        </p:sp>
        <p:sp>
          <p:nvSpPr>
            <p:cNvPr id="42" name="Graphic 376">
              <a:extLst>
                <a:ext uri="{FF2B5EF4-FFF2-40B4-BE49-F238E27FC236}">
                  <a16:creationId xmlns:a16="http://schemas.microsoft.com/office/drawing/2014/main" id="{DC55F34A-4E66-4F0D-B5AA-F1213E4EFC4E}"/>
                </a:ext>
              </a:extLst>
            </p:cNvPr>
            <p:cNvSpPr/>
            <p:nvPr/>
          </p:nvSpPr>
          <p:spPr>
            <a:xfrm flipV="1">
              <a:off x="5182052" y="1422958"/>
              <a:ext cx="177906" cy="302872"/>
            </a:xfrm>
            <a:custGeom>
              <a:avLst/>
              <a:gdLst>
                <a:gd name="connsiteX0" fmla="*/ 95070 w 177906"/>
                <a:gd name="connsiteY0" fmla="*/ 95586 h 302872"/>
                <a:gd name="connsiteX1" fmla="*/ 175219 w 177906"/>
                <a:gd name="connsiteY1" fmla="*/ 269461 h 302872"/>
                <a:gd name="connsiteX2" fmla="*/ 144384 w 177906"/>
                <a:gd name="connsiteY2" fmla="*/ 299052 h 302872"/>
                <a:gd name="connsiteX3" fmla="*/ 3807 w 177906"/>
                <a:gd name="connsiteY3" fmla="*/ 32695 h 302872"/>
                <a:gd name="connsiteX4" fmla="*/ 95070 w 177906"/>
                <a:gd name="connsiteY4" fmla="*/ 95586 h 302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06" h="302872">
                  <a:moveTo>
                    <a:pt x="95070" y="95586"/>
                  </a:moveTo>
                  <a:cubicBezTo>
                    <a:pt x="95070" y="95586"/>
                    <a:pt x="136992" y="170808"/>
                    <a:pt x="175219" y="269461"/>
                  </a:cubicBezTo>
                  <a:lnTo>
                    <a:pt x="144384" y="299052"/>
                  </a:lnTo>
                  <a:cubicBezTo>
                    <a:pt x="144384" y="299052"/>
                    <a:pt x="-39068" y="109860"/>
                    <a:pt x="3807" y="32695"/>
                  </a:cubicBezTo>
                  <a:cubicBezTo>
                    <a:pt x="85202" y="-77058"/>
                    <a:pt x="95070" y="95586"/>
                    <a:pt x="95070" y="95586"/>
                  </a:cubicBezTo>
                </a:path>
              </a:pathLst>
            </a:custGeom>
            <a:solidFill>
              <a:srgbClr val="F9AA8F"/>
            </a:solidFill>
            <a:ln w="1270" cap="flat">
              <a:noFill/>
              <a:prstDash val="solid"/>
              <a:miter/>
            </a:ln>
          </p:spPr>
          <p:txBody>
            <a:bodyPr rtlCol="0" anchor="ctr"/>
            <a:lstStyle/>
            <a:p>
              <a:endParaRPr lang="en-IN"/>
            </a:p>
          </p:txBody>
        </p:sp>
        <p:sp>
          <p:nvSpPr>
            <p:cNvPr id="43" name="Graphic 376">
              <a:extLst>
                <a:ext uri="{FF2B5EF4-FFF2-40B4-BE49-F238E27FC236}">
                  <a16:creationId xmlns:a16="http://schemas.microsoft.com/office/drawing/2014/main" id="{63703F71-8CC7-4AD2-9A0D-33C387A729FB}"/>
                </a:ext>
              </a:extLst>
            </p:cNvPr>
            <p:cNvSpPr/>
            <p:nvPr/>
          </p:nvSpPr>
          <p:spPr>
            <a:xfrm flipV="1">
              <a:off x="5226659" y="1633829"/>
              <a:ext cx="283607" cy="115912"/>
            </a:xfrm>
            <a:custGeom>
              <a:avLst/>
              <a:gdLst>
                <a:gd name="connsiteX0" fmla="*/ 50396 w 283607"/>
                <a:gd name="connsiteY0" fmla="*/ 112197 h 115912"/>
                <a:gd name="connsiteX1" fmla="*/ 235359 w 283607"/>
                <a:gd name="connsiteY1" fmla="*/ 94938 h 115912"/>
                <a:gd name="connsiteX2" fmla="*/ 260302 w 283607"/>
                <a:gd name="connsiteY2" fmla="*/ -3716 h 115912"/>
                <a:gd name="connsiteX3" fmla="*/ -2754 w 283607"/>
                <a:gd name="connsiteY3" fmla="*/ 25647 h 115912"/>
                <a:gd name="connsiteX4" fmla="*/ 50396 w 283607"/>
                <a:gd name="connsiteY4" fmla="*/ 112197 h 115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607" h="115912">
                  <a:moveTo>
                    <a:pt x="50396" y="112197"/>
                  </a:moveTo>
                  <a:cubicBezTo>
                    <a:pt x="50396" y="112197"/>
                    <a:pt x="223611" y="102266"/>
                    <a:pt x="235359" y="94938"/>
                  </a:cubicBezTo>
                  <a:cubicBezTo>
                    <a:pt x="320258" y="41979"/>
                    <a:pt x="260302" y="-3716"/>
                    <a:pt x="260302" y="-3716"/>
                  </a:cubicBezTo>
                  <a:lnTo>
                    <a:pt x="-2754" y="25647"/>
                  </a:lnTo>
                  <a:lnTo>
                    <a:pt x="50396" y="112197"/>
                  </a:lnTo>
                </a:path>
              </a:pathLst>
            </a:custGeom>
            <a:solidFill>
              <a:srgbClr val="E1F5F9"/>
            </a:solidFill>
            <a:ln w="1270" cap="flat">
              <a:noFill/>
              <a:prstDash val="solid"/>
              <a:miter/>
            </a:ln>
          </p:spPr>
          <p:txBody>
            <a:bodyPr rtlCol="0" anchor="ctr"/>
            <a:lstStyle/>
            <a:p>
              <a:endParaRPr lang="en-IN"/>
            </a:p>
          </p:txBody>
        </p:sp>
        <p:sp>
          <p:nvSpPr>
            <p:cNvPr id="44" name="Graphic 376">
              <a:extLst>
                <a:ext uri="{FF2B5EF4-FFF2-40B4-BE49-F238E27FC236}">
                  <a16:creationId xmlns:a16="http://schemas.microsoft.com/office/drawing/2014/main" id="{3E2778FC-2D79-4471-98F2-65A8C59EFA66}"/>
                </a:ext>
              </a:extLst>
            </p:cNvPr>
            <p:cNvSpPr/>
            <p:nvPr/>
          </p:nvSpPr>
          <p:spPr>
            <a:xfrm flipV="1">
              <a:off x="5217020" y="1626425"/>
              <a:ext cx="79286" cy="110350"/>
            </a:xfrm>
            <a:custGeom>
              <a:avLst/>
              <a:gdLst>
                <a:gd name="connsiteX0" fmla="*/ 76609 w 79286"/>
                <a:gd name="connsiteY0" fmla="*/ 99488 h 110350"/>
                <a:gd name="connsiteX1" fmla="*/ 43907 w 79286"/>
                <a:gd name="connsiteY1" fmla="*/ -3725 h 110350"/>
                <a:gd name="connsiteX2" fmla="*/ -2677 w 79286"/>
                <a:gd name="connsiteY2" fmla="*/ 962 h 110350"/>
                <a:gd name="connsiteX3" fmla="*/ 60112 w 79286"/>
                <a:gd name="connsiteY3" fmla="*/ 106626 h 110350"/>
                <a:gd name="connsiteX4" fmla="*/ 76609 w 79286"/>
                <a:gd name="connsiteY4" fmla="*/ 99488 h 11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86" h="110350">
                  <a:moveTo>
                    <a:pt x="76609" y="99488"/>
                  </a:moveTo>
                  <a:lnTo>
                    <a:pt x="43907" y="-3725"/>
                  </a:lnTo>
                  <a:lnTo>
                    <a:pt x="-2677" y="962"/>
                  </a:lnTo>
                  <a:lnTo>
                    <a:pt x="60112" y="106626"/>
                  </a:lnTo>
                  <a:lnTo>
                    <a:pt x="76609" y="99488"/>
                  </a:lnTo>
                </a:path>
              </a:pathLst>
            </a:custGeom>
            <a:solidFill>
              <a:srgbClr val="D0EBEA"/>
            </a:solidFill>
            <a:ln w="1270" cap="flat">
              <a:noFill/>
              <a:prstDash val="solid"/>
              <a:miter/>
            </a:ln>
          </p:spPr>
          <p:txBody>
            <a:bodyPr rtlCol="0" anchor="ctr"/>
            <a:lstStyle/>
            <a:p>
              <a:endParaRPr lang="en-IN"/>
            </a:p>
          </p:txBody>
        </p:sp>
        <p:sp>
          <p:nvSpPr>
            <p:cNvPr id="45" name="Graphic 376">
              <a:extLst>
                <a:ext uri="{FF2B5EF4-FFF2-40B4-BE49-F238E27FC236}">
                  <a16:creationId xmlns:a16="http://schemas.microsoft.com/office/drawing/2014/main" id="{A1E877AC-881F-42B3-826B-8CD5A3D69C77}"/>
                </a:ext>
              </a:extLst>
            </p:cNvPr>
            <p:cNvSpPr/>
            <p:nvPr/>
          </p:nvSpPr>
          <p:spPr>
            <a:xfrm flipV="1">
              <a:off x="5328672" y="1366133"/>
              <a:ext cx="94991" cy="93902"/>
            </a:xfrm>
            <a:custGeom>
              <a:avLst/>
              <a:gdLst>
                <a:gd name="connsiteX0" fmla="*/ -2308 w 94991"/>
                <a:gd name="connsiteY0" fmla="*/ 33114 h 93902"/>
                <a:gd name="connsiteX1" fmla="*/ 59668 w 94991"/>
                <a:gd name="connsiteY1" fmla="*/ 89845 h 93902"/>
                <a:gd name="connsiteX2" fmla="*/ 84637 w 94991"/>
                <a:gd name="connsiteY2" fmla="*/ 12146 h 93902"/>
                <a:gd name="connsiteX3" fmla="*/ 51337 w 94991"/>
                <a:gd name="connsiteY3" fmla="*/ 21404 h 93902"/>
                <a:gd name="connsiteX4" fmla="*/ 13428 w 94991"/>
                <a:gd name="connsiteY4" fmla="*/ 5682 h 93902"/>
                <a:gd name="connsiteX5" fmla="*/ -2308 w 94991"/>
                <a:gd name="connsiteY5" fmla="*/ 33114 h 9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91" h="93902">
                  <a:moveTo>
                    <a:pt x="-2308" y="33114"/>
                  </a:moveTo>
                  <a:cubicBezTo>
                    <a:pt x="-2308" y="33114"/>
                    <a:pt x="36542" y="92613"/>
                    <a:pt x="59668" y="89845"/>
                  </a:cubicBezTo>
                  <a:cubicBezTo>
                    <a:pt x="82782" y="87063"/>
                    <a:pt x="104055" y="38054"/>
                    <a:pt x="84637" y="12146"/>
                  </a:cubicBezTo>
                  <a:cubicBezTo>
                    <a:pt x="65218" y="-13749"/>
                    <a:pt x="51337" y="21404"/>
                    <a:pt x="51337" y="21404"/>
                  </a:cubicBezTo>
                  <a:cubicBezTo>
                    <a:pt x="51337" y="21404"/>
                    <a:pt x="33773" y="-22995"/>
                    <a:pt x="13428" y="5682"/>
                  </a:cubicBezTo>
                  <a:cubicBezTo>
                    <a:pt x="-6931" y="34346"/>
                    <a:pt x="-2308" y="33114"/>
                    <a:pt x="-2308" y="33114"/>
                  </a:cubicBezTo>
                </a:path>
              </a:pathLst>
            </a:custGeom>
            <a:solidFill>
              <a:srgbClr val="F9AA8F"/>
            </a:solidFill>
            <a:ln w="1270" cap="flat">
              <a:noFill/>
              <a:prstDash val="solid"/>
              <a:miter/>
            </a:ln>
          </p:spPr>
          <p:txBody>
            <a:bodyPr rtlCol="0" anchor="ctr"/>
            <a:lstStyle/>
            <a:p>
              <a:endParaRPr lang="en-IN"/>
            </a:p>
          </p:txBody>
        </p:sp>
        <p:sp>
          <p:nvSpPr>
            <p:cNvPr id="46" name="Graphic 376">
              <a:extLst>
                <a:ext uri="{FF2B5EF4-FFF2-40B4-BE49-F238E27FC236}">
                  <a16:creationId xmlns:a16="http://schemas.microsoft.com/office/drawing/2014/main" id="{218E732D-82E9-4140-AFB1-E5579CB9B1DD}"/>
                </a:ext>
              </a:extLst>
            </p:cNvPr>
            <p:cNvSpPr/>
            <p:nvPr/>
          </p:nvSpPr>
          <p:spPr>
            <a:xfrm flipV="1">
              <a:off x="5891834" y="1422958"/>
              <a:ext cx="177906" cy="302872"/>
            </a:xfrm>
            <a:custGeom>
              <a:avLst/>
              <a:gdLst>
                <a:gd name="connsiteX0" fmla="*/ 76978 w 177906"/>
                <a:gd name="connsiteY0" fmla="*/ 95586 h 302872"/>
                <a:gd name="connsiteX1" fmla="*/ -3171 w 177906"/>
                <a:gd name="connsiteY1" fmla="*/ 269461 h 302872"/>
                <a:gd name="connsiteX2" fmla="*/ 27664 w 177906"/>
                <a:gd name="connsiteY2" fmla="*/ 299052 h 302872"/>
                <a:gd name="connsiteX3" fmla="*/ 168240 w 177906"/>
                <a:gd name="connsiteY3" fmla="*/ 32695 h 302872"/>
                <a:gd name="connsiteX4" fmla="*/ 76978 w 177906"/>
                <a:gd name="connsiteY4" fmla="*/ 95586 h 302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906" h="302872">
                  <a:moveTo>
                    <a:pt x="76978" y="95586"/>
                  </a:moveTo>
                  <a:cubicBezTo>
                    <a:pt x="76978" y="95586"/>
                    <a:pt x="35056" y="170808"/>
                    <a:pt x="-3171" y="269461"/>
                  </a:cubicBezTo>
                  <a:lnTo>
                    <a:pt x="27664" y="299052"/>
                  </a:lnTo>
                  <a:cubicBezTo>
                    <a:pt x="27664" y="299052"/>
                    <a:pt x="211116" y="109860"/>
                    <a:pt x="168240" y="32695"/>
                  </a:cubicBezTo>
                  <a:cubicBezTo>
                    <a:pt x="86846" y="-77058"/>
                    <a:pt x="76978" y="95586"/>
                    <a:pt x="76978" y="95586"/>
                  </a:cubicBezTo>
                </a:path>
              </a:pathLst>
            </a:custGeom>
            <a:solidFill>
              <a:srgbClr val="F9AA8F"/>
            </a:solidFill>
            <a:ln w="1270" cap="flat">
              <a:noFill/>
              <a:prstDash val="solid"/>
              <a:miter/>
            </a:ln>
          </p:spPr>
          <p:txBody>
            <a:bodyPr rtlCol="0" anchor="ctr"/>
            <a:lstStyle/>
            <a:p>
              <a:endParaRPr lang="en-IN"/>
            </a:p>
          </p:txBody>
        </p:sp>
        <p:sp>
          <p:nvSpPr>
            <p:cNvPr id="47" name="Graphic 376">
              <a:extLst>
                <a:ext uri="{FF2B5EF4-FFF2-40B4-BE49-F238E27FC236}">
                  <a16:creationId xmlns:a16="http://schemas.microsoft.com/office/drawing/2014/main" id="{6631065D-D926-4C33-8D78-39A97237D510}"/>
                </a:ext>
              </a:extLst>
            </p:cNvPr>
            <p:cNvSpPr/>
            <p:nvPr/>
          </p:nvSpPr>
          <p:spPr>
            <a:xfrm flipV="1">
              <a:off x="5741526" y="1633829"/>
              <a:ext cx="283594" cy="115912"/>
            </a:xfrm>
            <a:custGeom>
              <a:avLst/>
              <a:gdLst>
                <a:gd name="connsiteX0" fmla="*/ 227353 w 283594"/>
                <a:gd name="connsiteY0" fmla="*/ 112197 h 115912"/>
                <a:gd name="connsiteX1" fmla="*/ 42390 w 283594"/>
                <a:gd name="connsiteY1" fmla="*/ 94938 h 115912"/>
                <a:gd name="connsiteX2" fmla="*/ 17447 w 283594"/>
                <a:gd name="connsiteY2" fmla="*/ -3716 h 115912"/>
                <a:gd name="connsiteX3" fmla="*/ 280490 w 283594"/>
                <a:gd name="connsiteY3" fmla="*/ 25647 h 115912"/>
                <a:gd name="connsiteX4" fmla="*/ 227353 w 283594"/>
                <a:gd name="connsiteY4" fmla="*/ 112197 h 1159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594" h="115912">
                  <a:moveTo>
                    <a:pt x="227353" y="112197"/>
                  </a:moveTo>
                  <a:cubicBezTo>
                    <a:pt x="227353" y="112197"/>
                    <a:pt x="54138" y="102266"/>
                    <a:pt x="42390" y="94938"/>
                  </a:cubicBezTo>
                  <a:cubicBezTo>
                    <a:pt x="-42509" y="41979"/>
                    <a:pt x="17447" y="-3716"/>
                    <a:pt x="17447" y="-3716"/>
                  </a:cubicBezTo>
                  <a:lnTo>
                    <a:pt x="280490" y="25647"/>
                  </a:lnTo>
                  <a:lnTo>
                    <a:pt x="227353" y="112197"/>
                  </a:lnTo>
                </a:path>
              </a:pathLst>
            </a:custGeom>
            <a:solidFill>
              <a:srgbClr val="E1F5F9"/>
            </a:solidFill>
            <a:ln w="1270" cap="flat">
              <a:noFill/>
              <a:prstDash val="solid"/>
              <a:miter/>
            </a:ln>
          </p:spPr>
          <p:txBody>
            <a:bodyPr rtlCol="0" anchor="ctr"/>
            <a:lstStyle/>
            <a:p>
              <a:endParaRPr lang="en-IN"/>
            </a:p>
          </p:txBody>
        </p:sp>
        <p:sp>
          <p:nvSpPr>
            <p:cNvPr id="48" name="Graphic 376">
              <a:extLst>
                <a:ext uri="{FF2B5EF4-FFF2-40B4-BE49-F238E27FC236}">
                  <a16:creationId xmlns:a16="http://schemas.microsoft.com/office/drawing/2014/main" id="{4AF72EE4-6F97-4AC1-97FC-A88A6C59C52F}"/>
                </a:ext>
              </a:extLst>
            </p:cNvPr>
            <p:cNvSpPr/>
            <p:nvPr/>
          </p:nvSpPr>
          <p:spPr>
            <a:xfrm flipV="1">
              <a:off x="5955487" y="1626425"/>
              <a:ext cx="79286" cy="110350"/>
            </a:xfrm>
            <a:custGeom>
              <a:avLst/>
              <a:gdLst>
                <a:gd name="connsiteX0" fmla="*/ -3181 w 79286"/>
                <a:gd name="connsiteY0" fmla="*/ 99488 h 110350"/>
                <a:gd name="connsiteX1" fmla="*/ 29521 w 79286"/>
                <a:gd name="connsiteY1" fmla="*/ -3725 h 110350"/>
                <a:gd name="connsiteX2" fmla="*/ 76105 w 79286"/>
                <a:gd name="connsiteY2" fmla="*/ 962 h 110350"/>
                <a:gd name="connsiteX3" fmla="*/ 13316 w 79286"/>
                <a:gd name="connsiteY3" fmla="*/ 106626 h 110350"/>
                <a:gd name="connsiteX4" fmla="*/ -3181 w 79286"/>
                <a:gd name="connsiteY4" fmla="*/ 99488 h 11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86" h="110350">
                  <a:moveTo>
                    <a:pt x="-3181" y="99488"/>
                  </a:moveTo>
                  <a:lnTo>
                    <a:pt x="29521" y="-3725"/>
                  </a:lnTo>
                  <a:lnTo>
                    <a:pt x="76105" y="962"/>
                  </a:lnTo>
                  <a:lnTo>
                    <a:pt x="13316" y="106626"/>
                  </a:lnTo>
                  <a:lnTo>
                    <a:pt x="-3181" y="99488"/>
                  </a:lnTo>
                </a:path>
              </a:pathLst>
            </a:custGeom>
            <a:solidFill>
              <a:srgbClr val="D0EBEA"/>
            </a:solidFill>
            <a:ln w="1270" cap="flat">
              <a:noFill/>
              <a:prstDash val="solid"/>
              <a:miter/>
            </a:ln>
          </p:spPr>
          <p:txBody>
            <a:bodyPr rtlCol="0" anchor="ctr"/>
            <a:lstStyle/>
            <a:p>
              <a:endParaRPr lang="en-IN"/>
            </a:p>
          </p:txBody>
        </p:sp>
        <p:sp>
          <p:nvSpPr>
            <p:cNvPr id="49" name="Graphic 376">
              <a:extLst>
                <a:ext uri="{FF2B5EF4-FFF2-40B4-BE49-F238E27FC236}">
                  <a16:creationId xmlns:a16="http://schemas.microsoft.com/office/drawing/2014/main" id="{73FA20DD-4B35-49D6-BBD8-E8C1B179C6F0}"/>
                </a:ext>
              </a:extLst>
            </p:cNvPr>
            <p:cNvSpPr/>
            <p:nvPr/>
          </p:nvSpPr>
          <p:spPr>
            <a:xfrm flipV="1">
              <a:off x="5828129" y="1366133"/>
              <a:ext cx="94988" cy="93902"/>
            </a:xfrm>
            <a:custGeom>
              <a:avLst/>
              <a:gdLst>
                <a:gd name="connsiteX0" fmla="*/ 91441 w 94988"/>
                <a:gd name="connsiteY0" fmla="*/ 33114 h 93902"/>
                <a:gd name="connsiteX1" fmla="*/ 29465 w 94988"/>
                <a:gd name="connsiteY1" fmla="*/ 89845 h 93902"/>
                <a:gd name="connsiteX2" fmla="*/ 4497 w 94988"/>
                <a:gd name="connsiteY2" fmla="*/ 12146 h 93902"/>
                <a:gd name="connsiteX3" fmla="*/ 37796 w 94988"/>
                <a:gd name="connsiteY3" fmla="*/ 21404 h 93902"/>
                <a:gd name="connsiteX4" fmla="*/ 75705 w 94988"/>
                <a:gd name="connsiteY4" fmla="*/ 5682 h 93902"/>
                <a:gd name="connsiteX5" fmla="*/ 91441 w 94988"/>
                <a:gd name="connsiteY5" fmla="*/ 33114 h 9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988" h="93902">
                  <a:moveTo>
                    <a:pt x="91441" y="33114"/>
                  </a:moveTo>
                  <a:cubicBezTo>
                    <a:pt x="91441" y="33114"/>
                    <a:pt x="52591" y="92613"/>
                    <a:pt x="29465" y="89845"/>
                  </a:cubicBezTo>
                  <a:cubicBezTo>
                    <a:pt x="6351" y="87063"/>
                    <a:pt x="-14922" y="38054"/>
                    <a:pt x="4497" y="12146"/>
                  </a:cubicBezTo>
                  <a:cubicBezTo>
                    <a:pt x="23915" y="-13749"/>
                    <a:pt x="37796" y="21404"/>
                    <a:pt x="37796" y="21404"/>
                  </a:cubicBezTo>
                  <a:cubicBezTo>
                    <a:pt x="37796" y="21404"/>
                    <a:pt x="55360" y="-22995"/>
                    <a:pt x="75705" y="5682"/>
                  </a:cubicBezTo>
                  <a:cubicBezTo>
                    <a:pt x="96051" y="34346"/>
                    <a:pt x="91441" y="33114"/>
                    <a:pt x="91441" y="33114"/>
                  </a:cubicBezTo>
                </a:path>
              </a:pathLst>
            </a:custGeom>
            <a:solidFill>
              <a:srgbClr val="F9AA8F"/>
            </a:solidFill>
            <a:ln w="1270" cap="flat">
              <a:noFill/>
              <a:prstDash val="solid"/>
              <a:miter/>
            </a:ln>
          </p:spPr>
          <p:txBody>
            <a:bodyPr rtlCol="0" anchor="ctr"/>
            <a:lstStyle/>
            <a:p>
              <a:endParaRPr lang="en-IN"/>
            </a:p>
          </p:txBody>
        </p:sp>
      </p:grpSp>
      <p:sp>
        <p:nvSpPr>
          <p:cNvPr id="2" name="Thought Bubble: Cloud 1">
            <a:extLst>
              <a:ext uri="{FF2B5EF4-FFF2-40B4-BE49-F238E27FC236}">
                <a16:creationId xmlns:a16="http://schemas.microsoft.com/office/drawing/2014/main" id="{F9271A90-BB24-450B-B888-8DA625AB214C}"/>
              </a:ext>
            </a:extLst>
          </p:cNvPr>
          <p:cNvSpPr/>
          <p:nvPr/>
        </p:nvSpPr>
        <p:spPr>
          <a:xfrm>
            <a:off x="8374566" y="519889"/>
            <a:ext cx="2185639" cy="1701246"/>
          </a:xfrm>
          <a:prstGeom prst="cloudCallout">
            <a:avLst>
              <a:gd name="adj1" fmla="val 62500"/>
              <a:gd name="adj2" fmla="val 5890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“Yay, there are so many cars in my Wishlist”</a:t>
            </a:r>
            <a:endParaRPr lang="en-IN" dirty="0"/>
          </a:p>
        </p:txBody>
      </p:sp>
      <p:grpSp>
        <p:nvGrpSpPr>
          <p:cNvPr id="50" name="Group 49">
            <a:extLst>
              <a:ext uri="{FF2B5EF4-FFF2-40B4-BE49-F238E27FC236}">
                <a16:creationId xmlns:a16="http://schemas.microsoft.com/office/drawing/2014/main" id="{5890353C-BC53-4AC8-9147-34750B07A5F5}"/>
              </a:ext>
            </a:extLst>
          </p:cNvPr>
          <p:cNvGrpSpPr/>
          <p:nvPr/>
        </p:nvGrpSpPr>
        <p:grpSpPr>
          <a:xfrm>
            <a:off x="9856398" y="2442118"/>
            <a:ext cx="2098927" cy="3687614"/>
            <a:chOff x="5219687" y="3438193"/>
            <a:chExt cx="934506" cy="1941591"/>
          </a:xfrm>
        </p:grpSpPr>
        <p:sp>
          <p:nvSpPr>
            <p:cNvPr id="51" name="Graphic 376">
              <a:extLst>
                <a:ext uri="{FF2B5EF4-FFF2-40B4-BE49-F238E27FC236}">
                  <a16:creationId xmlns:a16="http://schemas.microsoft.com/office/drawing/2014/main" id="{BFFA5E6B-D274-467D-B909-1A4692594CFA}"/>
                </a:ext>
              </a:extLst>
            </p:cNvPr>
            <p:cNvSpPr/>
            <p:nvPr/>
          </p:nvSpPr>
          <p:spPr>
            <a:xfrm flipV="1">
              <a:off x="5864306" y="4137608"/>
              <a:ext cx="233801" cy="144487"/>
            </a:xfrm>
            <a:custGeom>
              <a:avLst/>
              <a:gdLst>
                <a:gd name="connsiteX0" fmla="*/ 13270 w 233801"/>
                <a:gd name="connsiteY0" fmla="*/ -1468 h 144487"/>
                <a:gd name="connsiteX1" fmla="*/ 230630 w 233801"/>
                <a:gd name="connsiteY1" fmla="*/ 127259 h 144487"/>
                <a:gd name="connsiteX2" fmla="*/ 188250 w 233801"/>
                <a:gd name="connsiteY2" fmla="*/ 143020 h 144487"/>
                <a:gd name="connsiteX3" fmla="*/ 45401 w 233801"/>
                <a:gd name="connsiteY3" fmla="*/ 85057 h 144487"/>
                <a:gd name="connsiteX4" fmla="*/ 13270 w 233801"/>
                <a:gd name="connsiteY4" fmla="*/ -1468 h 14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01" h="144487">
                  <a:moveTo>
                    <a:pt x="13270" y="-1468"/>
                  </a:moveTo>
                  <a:cubicBezTo>
                    <a:pt x="13270" y="-1468"/>
                    <a:pt x="174128" y="45217"/>
                    <a:pt x="230630" y="127259"/>
                  </a:cubicBezTo>
                  <a:lnTo>
                    <a:pt x="188250" y="143020"/>
                  </a:lnTo>
                  <a:cubicBezTo>
                    <a:pt x="188250" y="143020"/>
                    <a:pt x="130884" y="107155"/>
                    <a:pt x="45401" y="85057"/>
                  </a:cubicBezTo>
                  <a:cubicBezTo>
                    <a:pt x="-40070" y="62984"/>
                    <a:pt x="13270" y="-1468"/>
                    <a:pt x="13270" y="-1468"/>
                  </a:cubicBezTo>
                </a:path>
              </a:pathLst>
            </a:custGeom>
            <a:solidFill>
              <a:srgbClr val="F9AA8F"/>
            </a:solidFill>
            <a:ln w="1270" cap="flat">
              <a:noFill/>
              <a:prstDash val="solid"/>
              <a:miter/>
            </a:ln>
          </p:spPr>
          <p:txBody>
            <a:bodyPr rtlCol="0" anchor="ctr"/>
            <a:lstStyle/>
            <a:p>
              <a:endParaRPr lang="en-IN"/>
            </a:p>
          </p:txBody>
        </p:sp>
        <p:sp>
          <p:nvSpPr>
            <p:cNvPr id="52" name="Graphic 376">
              <a:extLst>
                <a:ext uri="{FF2B5EF4-FFF2-40B4-BE49-F238E27FC236}">
                  <a16:creationId xmlns:a16="http://schemas.microsoft.com/office/drawing/2014/main" id="{0D892133-014F-44ED-9F4C-70077E26EF5E}"/>
                </a:ext>
              </a:extLst>
            </p:cNvPr>
            <p:cNvSpPr/>
            <p:nvPr/>
          </p:nvSpPr>
          <p:spPr>
            <a:xfrm flipV="1">
              <a:off x="5964567" y="3965866"/>
              <a:ext cx="162094" cy="265429"/>
            </a:xfrm>
            <a:custGeom>
              <a:avLst/>
              <a:gdLst>
                <a:gd name="connsiteX0" fmla="*/ 154938 w 162094"/>
                <a:gd name="connsiteY0" fmla="*/ 263862 h 265429"/>
                <a:gd name="connsiteX1" fmla="*/ 136446 w 162094"/>
                <a:gd name="connsiteY1" fmla="*/ 3982 h 265429"/>
                <a:gd name="connsiteX2" fmla="*/ -3216 w 162094"/>
                <a:gd name="connsiteY2" fmla="*/ -1568 h 265429"/>
                <a:gd name="connsiteX3" fmla="*/ 2334 w 162094"/>
                <a:gd name="connsiteY3" fmla="*/ 243530 h 265429"/>
                <a:gd name="connsiteX4" fmla="*/ 154938 w 162094"/>
                <a:gd name="connsiteY4" fmla="*/ 263862 h 265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094" h="265429">
                  <a:moveTo>
                    <a:pt x="154938" y="263862"/>
                  </a:moveTo>
                  <a:cubicBezTo>
                    <a:pt x="154938" y="263862"/>
                    <a:pt x="171587" y="74277"/>
                    <a:pt x="136446" y="3982"/>
                  </a:cubicBezTo>
                  <a:lnTo>
                    <a:pt x="-3216" y="-1568"/>
                  </a:lnTo>
                  <a:cubicBezTo>
                    <a:pt x="-3216" y="-1568"/>
                    <a:pt x="11592" y="167685"/>
                    <a:pt x="2334" y="243530"/>
                  </a:cubicBezTo>
                  <a:lnTo>
                    <a:pt x="154938" y="263862"/>
                  </a:lnTo>
                </a:path>
              </a:pathLst>
            </a:custGeom>
            <a:solidFill>
              <a:srgbClr val="FFFFFF"/>
            </a:solidFill>
            <a:ln w="1270" cap="flat">
              <a:noFill/>
              <a:prstDash val="solid"/>
              <a:miter/>
            </a:ln>
          </p:spPr>
          <p:txBody>
            <a:bodyPr rtlCol="0" anchor="ctr"/>
            <a:lstStyle/>
            <a:p>
              <a:endParaRPr lang="en-IN"/>
            </a:p>
          </p:txBody>
        </p:sp>
        <p:sp>
          <p:nvSpPr>
            <p:cNvPr id="53" name="Graphic 376">
              <a:extLst>
                <a:ext uri="{FF2B5EF4-FFF2-40B4-BE49-F238E27FC236}">
                  <a16:creationId xmlns:a16="http://schemas.microsoft.com/office/drawing/2014/main" id="{1DF5404C-6EF4-41D1-95D5-9CDDA9B954E9}"/>
                </a:ext>
              </a:extLst>
            </p:cNvPr>
            <p:cNvSpPr/>
            <p:nvPr/>
          </p:nvSpPr>
          <p:spPr>
            <a:xfrm flipV="1">
              <a:off x="5239346" y="5299341"/>
              <a:ext cx="807275" cy="80443"/>
            </a:xfrm>
            <a:custGeom>
              <a:avLst/>
              <a:gdLst>
                <a:gd name="connsiteX0" fmla="*/ 400703 w 807275"/>
                <a:gd name="connsiteY0" fmla="*/ -460 h 80443"/>
                <a:gd name="connsiteX1" fmla="*/ -2941 w 807275"/>
                <a:gd name="connsiteY1" fmla="*/ 39763 h 80443"/>
                <a:gd name="connsiteX2" fmla="*/ 400703 w 807275"/>
                <a:gd name="connsiteY2" fmla="*/ 79983 h 80443"/>
                <a:gd name="connsiteX3" fmla="*/ 804335 w 807275"/>
                <a:gd name="connsiteY3" fmla="*/ 39763 h 80443"/>
                <a:gd name="connsiteX4" fmla="*/ 400703 w 807275"/>
                <a:gd name="connsiteY4" fmla="*/ -460 h 80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275" h="80443">
                  <a:moveTo>
                    <a:pt x="400703" y="-460"/>
                  </a:moveTo>
                  <a:cubicBezTo>
                    <a:pt x="177780" y="-460"/>
                    <a:pt x="-2941" y="17548"/>
                    <a:pt x="-2941" y="39763"/>
                  </a:cubicBezTo>
                  <a:cubicBezTo>
                    <a:pt x="-2941" y="61974"/>
                    <a:pt x="177780" y="79983"/>
                    <a:pt x="400703" y="79983"/>
                  </a:cubicBezTo>
                  <a:cubicBezTo>
                    <a:pt x="623626" y="79983"/>
                    <a:pt x="804335" y="61974"/>
                    <a:pt x="804335" y="39763"/>
                  </a:cubicBezTo>
                  <a:cubicBezTo>
                    <a:pt x="804335" y="17548"/>
                    <a:pt x="623626" y="-460"/>
                    <a:pt x="400703" y="-460"/>
                  </a:cubicBezTo>
                </a:path>
              </a:pathLst>
            </a:custGeom>
            <a:solidFill>
              <a:srgbClr val="70B7AB"/>
            </a:solidFill>
            <a:ln w="1270" cap="flat">
              <a:noFill/>
              <a:prstDash val="solid"/>
              <a:miter/>
            </a:ln>
          </p:spPr>
          <p:txBody>
            <a:bodyPr rtlCol="0" anchor="ctr"/>
            <a:lstStyle/>
            <a:p>
              <a:endParaRPr lang="en-IN"/>
            </a:p>
          </p:txBody>
        </p:sp>
        <p:sp>
          <p:nvSpPr>
            <p:cNvPr id="54" name="Graphic 376">
              <a:extLst>
                <a:ext uri="{FF2B5EF4-FFF2-40B4-BE49-F238E27FC236}">
                  <a16:creationId xmlns:a16="http://schemas.microsoft.com/office/drawing/2014/main" id="{A88E9323-1ECA-42B6-9BE6-6C4182DF0808}"/>
                </a:ext>
              </a:extLst>
            </p:cNvPr>
            <p:cNvSpPr/>
            <p:nvPr/>
          </p:nvSpPr>
          <p:spPr>
            <a:xfrm flipV="1">
              <a:off x="5500268" y="5181726"/>
              <a:ext cx="56718" cy="111226"/>
            </a:xfrm>
            <a:custGeom>
              <a:avLst/>
              <a:gdLst>
                <a:gd name="connsiteX0" fmla="*/ 53856 w 56718"/>
                <a:gd name="connsiteY0" fmla="*/ 101709 h 111226"/>
                <a:gd name="connsiteX1" fmla="*/ 36837 w 56718"/>
                <a:gd name="connsiteY1" fmla="*/ -552 h 111226"/>
                <a:gd name="connsiteX2" fmla="*/ -2863 w 56718"/>
                <a:gd name="connsiteY2" fmla="*/ -552 h 111226"/>
                <a:gd name="connsiteX3" fmla="*/ 10409 w 56718"/>
                <a:gd name="connsiteY3" fmla="*/ 110675 h 111226"/>
                <a:gd name="connsiteX4" fmla="*/ 53856 w 56718"/>
                <a:gd name="connsiteY4" fmla="*/ 101709 h 111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18" h="111226">
                  <a:moveTo>
                    <a:pt x="53856" y="101709"/>
                  </a:moveTo>
                  <a:lnTo>
                    <a:pt x="36837" y="-552"/>
                  </a:lnTo>
                  <a:lnTo>
                    <a:pt x="-2863" y="-552"/>
                  </a:lnTo>
                  <a:lnTo>
                    <a:pt x="10409" y="110675"/>
                  </a:lnTo>
                  <a:lnTo>
                    <a:pt x="53856" y="101709"/>
                  </a:lnTo>
                </a:path>
              </a:pathLst>
            </a:custGeom>
            <a:solidFill>
              <a:srgbClr val="172D36"/>
            </a:solidFill>
            <a:ln w="1270" cap="flat">
              <a:noFill/>
              <a:prstDash val="solid"/>
              <a:miter/>
            </a:ln>
          </p:spPr>
          <p:txBody>
            <a:bodyPr rtlCol="0" anchor="ctr"/>
            <a:lstStyle/>
            <a:p>
              <a:endParaRPr lang="en-IN"/>
            </a:p>
          </p:txBody>
        </p:sp>
        <p:sp>
          <p:nvSpPr>
            <p:cNvPr id="55" name="Graphic 376">
              <a:extLst>
                <a:ext uri="{FF2B5EF4-FFF2-40B4-BE49-F238E27FC236}">
                  <a16:creationId xmlns:a16="http://schemas.microsoft.com/office/drawing/2014/main" id="{D502569C-FF49-4AB3-AAF4-17A038BFEC6B}"/>
                </a:ext>
              </a:extLst>
            </p:cNvPr>
            <p:cNvSpPr/>
            <p:nvPr/>
          </p:nvSpPr>
          <p:spPr>
            <a:xfrm flipV="1">
              <a:off x="5368172" y="5244477"/>
              <a:ext cx="188814" cy="94310"/>
            </a:xfrm>
            <a:custGeom>
              <a:avLst/>
              <a:gdLst>
                <a:gd name="connsiteX0" fmla="*/ 117251 w 188814"/>
                <a:gd name="connsiteY0" fmla="*/ 93807 h 94310"/>
                <a:gd name="connsiteX1" fmla="*/ 60228 w 188814"/>
                <a:gd name="connsiteY1" fmla="*/ 54018 h 94310"/>
                <a:gd name="connsiteX2" fmla="*/ -2675 w 188814"/>
                <a:gd name="connsiteY2" fmla="*/ 9835 h 94310"/>
                <a:gd name="connsiteX3" fmla="*/ 131501 w 188814"/>
                <a:gd name="connsiteY3" fmla="*/ 12642 h 94310"/>
                <a:gd name="connsiteX4" fmla="*/ 131501 w 188814"/>
                <a:gd name="connsiteY4" fmla="*/ 3879 h 94310"/>
                <a:gd name="connsiteX5" fmla="*/ 185996 w 188814"/>
                <a:gd name="connsiteY5" fmla="*/ 6279 h 94310"/>
                <a:gd name="connsiteX6" fmla="*/ 185996 w 188814"/>
                <a:gd name="connsiteY6" fmla="*/ 78682 h 94310"/>
                <a:gd name="connsiteX7" fmla="*/ 140721 w 188814"/>
                <a:gd name="connsiteY7" fmla="*/ 75494 h 94310"/>
                <a:gd name="connsiteX8" fmla="*/ 144074 w 188814"/>
                <a:gd name="connsiteY8" fmla="*/ 82657 h 94310"/>
                <a:gd name="connsiteX9" fmla="*/ 117251 w 188814"/>
                <a:gd name="connsiteY9" fmla="*/ 93807 h 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814" h="94310">
                  <a:moveTo>
                    <a:pt x="117251" y="93807"/>
                  </a:moveTo>
                  <a:cubicBezTo>
                    <a:pt x="117251" y="93807"/>
                    <a:pt x="94607" y="64356"/>
                    <a:pt x="60228" y="54018"/>
                  </a:cubicBezTo>
                  <a:cubicBezTo>
                    <a:pt x="25862" y="43668"/>
                    <a:pt x="-5189" y="30511"/>
                    <a:pt x="-2675" y="9835"/>
                  </a:cubicBezTo>
                  <a:cubicBezTo>
                    <a:pt x="-2675" y="9835"/>
                    <a:pt x="48494" y="-15197"/>
                    <a:pt x="131501" y="12642"/>
                  </a:cubicBezTo>
                  <a:lnTo>
                    <a:pt x="131501" y="3879"/>
                  </a:lnTo>
                  <a:lnTo>
                    <a:pt x="185996" y="6279"/>
                  </a:lnTo>
                  <a:lnTo>
                    <a:pt x="185996" y="78682"/>
                  </a:lnTo>
                  <a:lnTo>
                    <a:pt x="140721" y="75494"/>
                  </a:lnTo>
                  <a:lnTo>
                    <a:pt x="144074" y="82657"/>
                  </a:lnTo>
                  <a:lnTo>
                    <a:pt x="117251" y="93807"/>
                  </a:lnTo>
                </a:path>
              </a:pathLst>
            </a:custGeom>
            <a:solidFill>
              <a:srgbClr val="282628"/>
            </a:solidFill>
            <a:ln w="1270" cap="flat">
              <a:noFill/>
              <a:prstDash val="solid"/>
              <a:miter/>
            </a:ln>
          </p:spPr>
          <p:txBody>
            <a:bodyPr rtlCol="0" anchor="ctr"/>
            <a:lstStyle/>
            <a:p>
              <a:endParaRPr lang="en-IN"/>
            </a:p>
          </p:txBody>
        </p:sp>
        <p:sp>
          <p:nvSpPr>
            <p:cNvPr id="56" name="Graphic 376">
              <a:extLst>
                <a:ext uri="{FF2B5EF4-FFF2-40B4-BE49-F238E27FC236}">
                  <a16:creationId xmlns:a16="http://schemas.microsoft.com/office/drawing/2014/main" id="{FAE86C77-949D-49C3-B6D6-9E783C6F6225}"/>
                </a:ext>
              </a:extLst>
            </p:cNvPr>
            <p:cNvSpPr/>
            <p:nvPr/>
          </p:nvSpPr>
          <p:spPr>
            <a:xfrm flipV="1">
              <a:off x="5368222" y="5317196"/>
              <a:ext cx="188764" cy="21591"/>
            </a:xfrm>
            <a:custGeom>
              <a:avLst/>
              <a:gdLst>
                <a:gd name="connsiteX0" fmla="*/ 95332 w 188764"/>
                <a:gd name="connsiteY0" fmla="*/ 11671 h 21591"/>
                <a:gd name="connsiteX1" fmla="*/ -2293 w 188764"/>
                <a:gd name="connsiteY1" fmla="*/ 15252 h 21591"/>
                <a:gd name="connsiteX2" fmla="*/ -2725 w 188764"/>
                <a:gd name="connsiteY2" fmla="*/ 9867 h 21591"/>
                <a:gd name="connsiteX3" fmla="*/ 131451 w 188764"/>
                <a:gd name="connsiteY3" fmla="*/ 12674 h 21591"/>
                <a:gd name="connsiteX4" fmla="*/ 131451 w 188764"/>
                <a:gd name="connsiteY4" fmla="*/ 3911 h 21591"/>
                <a:gd name="connsiteX5" fmla="*/ 185947 w 188764"/>
                <a:gd name="connsiteY5" fmla="*/ 6311 h 21591"/>
                <a:gd name="connsiteX6" fmla="*/ 185947 w 188764"/>
                <a:gd name="connsiteY6" fmla="*/ 20751 h 21591"/>
                <a:gd name="connsiteX7" fmla="*/ 95332 w 188764"/>
                <a:gd name="connsiteY7" fmla="*/ 11671 h 2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764" h="21591">
                  <a:moveTo>
                    <a:pt x="95332" y="11671"/>
                  </a:moveTo>
                  <a:cubicBezTo>
                    <a:pt x="20948" y="-7455"/>
                    <a:pt x="2051" y="13779"/>
                    <a:pt x="-2293" y="15252"/>
                  </a:cubicBezTo>
                  <a:cubicBezTo>
                    <a:pt x="-2775" y="13449"/>
                    <a:pt x="-2940" y="11658"/>
                    <a:pt x="-2725" y="9867"/>
                  </a:cubicBezTo>
                  <a:cubicBezTo>
                    <a:pt x="-2725" y="9867"/>
                    <a:pt x="48444" y="-15164"/>
                    <a:pt x="131451" y="12674"/>
                  </a:cubicBezTo>
                  <a:lnTo>
                    <a:pt x="131451" y="3911"/>
                  </a:lnTo>
                  <a:lnTo>
                    <a:pt x="185947" y="6311"/>
                  </a:lnTo>
                  <a:lnTo>
                    <a:pt x="185947" y="20751"/>
                  </a:lnTo>
                  <a:cubicBezTo>
                    <a:pt x="166490" y="19570"/>
                    <a:pt x="150171" y="25768"/>
                    <a:pt x="95332" y="11671"/>
                  </a:cubicBezTo>
                </a:path>
              </a:pathLst>
            </a:custGeom>
            <a:solidFill>
              <a:srgbClr val="161414"/>
            </a:solidFill>
            <a:ln w="1270" cap="flat">
              <a:noFill/>
              <a:prstDash val="solid"/>
              <a:miter/>
            </a:ln>
          </p:spPr>
          <p:txBody>
            <a:bodyPr rtlCol="0" anchor="ctr"/>
            <a:lstStyle/>
            <a:p>
              <a:endParaRPr lang="en-IN"/>
            </a:p>
          </p:txBody>
        </p:sp>
        <p:sp>
          <p:nvSpPr>
            <p:cNvPr id="57" name="Graphic 376">
              <a:extLst>
                <a:ext uri="{FF2B5EF4-FFF2-40B4-BE49-F238E27FC236}">
                  <a16:creationId xmlns:a16="http://schemas.microsoft.com/office/drawing/2014/main" id="{23DFE335-9381-47B9-8CA6-1E8F0574CDAC}"/>
                </a:ext>
              </a:extLst>
            </p:cNvPr>
            <p:cNvSpPr/>
            <p:nvPr/>
          </p:nvSpPr>
          <p:spPr>
            <a:xfrm flipV="1">
              <a:off x="5468440" y="5259613"/>
              <a:ext cx="29326" cy="27052"/>
            </a:xfrm>
            <a:custGeom>
              <a:avLst/>
              <a:gdLst>
                <a:gd name="connsiteX0" fmla="*/ 24513 w 29326"/>
                <a:gd name="connsiteY0" fmla="*/ -520 h 27052"/>
                <a:gd name="connsiteX1" fmla="*/ 22519 w 29326"/>
                <a:gd name="connsiteY1" fmla="*/ 534 h 27052"/>
                <a:gd name="connsiteX2" fmla="*/ -1255 w 29326"/>
                <a:gd name="connsiteY2" fmla="*/ 21896 h 27052"/>
                <a:gd name="connsiteX3" fmla="*/ -2690 w 29326"/>
                <a:gd name="connsiteY3" fmla="*/ 24957 h 27052"/>
                <a:gd name="connsiteX4" fmla="*/ 370 w 29326"/>
                <a:gd name="connsiteY4" fmla="*/ 26392 h 27052"/>
                <a:gd name="connsiteX5" fmla="*/ 26494 w 29326"/>
                <a:gd name="connsiteY5" fmla="*/ 3201 h 27052"/>
                <a:gd name="connsiteX6" fmla="*/ 25834 w 29326"/>
                <a:gd name="connsiteY6" fmla="*/ -113 h 27052"/>
                <a:gd name="connsiteX7" fmla="*/ 24513 w 29326"/>
                <a:gd name="connsiteY7" fmla="*/ -520 h 2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2">
                  <a:moveTo>
                    <a:pt x="24513" y="-520"/>
                  </a:moveTo>
                  <a:lnTo>
                    <a:pt x="22519" y="534"/>
                  </a:lnTo>
                  <a:cubicBezTo>
                    <a:pt x="11356" y="17210"/>
                    <a:pt x="-1128" y="21845"/>
                    <a:pt x="-1255" y="21896"/>
                  </a:cubicBezTo>
                  <a:cubicBezTo>
                    <a:pt x="-2499" y="22340"/>
                    <a:pt x="-3134" y="23712"/>
                    <a:pt x="-2690" y="24957"/>
                  </a:cubicBezTo>
                  <a:cubicBezTo>
                    <a:pt x="-2246" y="26201"/>
                    <a:pt x="-874" y="26836"/>
                    <a:pt x="370" y="26392"/>
                  </a:cubicBezTo>
                  <a:cubicBezTo>
                    <a:pt x="942" y="26189"/>
                    <a:pt x="14455" y="21147"/>
                    <a:pt x="26494" y="3201"/>
                  </a:cubicBezTo>
                  <a:lnTo>
                    <a:pt x="25834" y="-113"/>
                  </a:lnTo>
                  <a:lnTo>
                    <a:pt x="24513" y="-520"/>
                  </a:lnTo>
                </a:path>
              </a:pathLst>
            </a:custGeom>
            <a:solidFill>
              <a:srgbClr val="161414"/>
            </a:solidFill>
            <a:ln w="1270" cap="flat">
              <a:noFill/>
              <a:prstDash val="solid"/>
              <a:miter/>
            </a:ln>
          </p:spPr>
          <p:txBody>
            <a:bodyPr rtlCol="0" anchor="ctr"/>
            <a:lstStyle/>
            <a:p>
              <a:endParaRPr lang="en-IN"/>
            </a:p>
          </p:txBody>
        </p:sp>
        <p:sp>
          <p:nvSpPr>
            <p:cNvPr id="58" name="Graphic 376">
              <a:extLst>
                <a:ext uri="{FF2B5EF4-FFF2-40B4-BE49-F238E27FC236}">
                  <a16:creationId xmlns:a16="http://schemas.microsoft.com/office/drawing/2014/main" id="{058DB87A-EA37-49AD-8C01-F2112458CC2A}"/>
                </a:ext>
              </a:extLst>
            </p:cNvPr>
            <p:cNvSpPr/>
            <p:nvPr/>
          </p:nvSpPr>
          <p:spPr>
            <a:xfrm flipV="1">
              <a:off x="5455957" y="5265215"/>
              <a:ext cx="29337" cy="27051"/>
            </a:xfrm>
            <a:custGeom>
              <a:avLst/>
              <a:gdLst>
                <a:gd name="connsiteX0" fmla="*/ 24520 w 29337"/>
                <a:gd name="connsiteY0" fmla="*/ -515 h 27051"/>
                <a:gd name="connsiteX1" fmla="*/ 22539 w 29337"/>
                <a:gd name="connsiteY1" fmla="*/ 552 h 27051"/>
                <a:gd name="connsiteX2" fmla="*/ -1235 w 29337"/>
                <a:gd name="connsiteY2" fmla="*/ 21888 h 27051"/>
                <a:gd name="connsiteX3" fmla="*/ -2683 w 29337"/>
                <a:gd name="connsiteY3" fmla="*/ 24962 h 27051"/>
                <a:gd name="connsiteX4" fmla="*/ 390 w 29337"/>
                <a:gd name="connsiteY4" fmla="*/ 26397 h 27051"/>
                <a:gd name="connsiteX5" fmla="*/ 26514 w 29337"/>
                <a:gd name="connsiteY5" fmla="*/ 3219 h 27051"/>
                <a:gd name="connsiteX6" fmla="*/ 25854 w 29337"/>
                <a:gd name="connsiteY6" fmla="*/ -108 h 27051"/>
                <a:gd name="connsiteX7" fmla="*/ 24520 w 29337"/>
                <a:gd name="connsiteY7" fmla="*/ -515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7" h="27051">
                  <a:moveTo>
                    <a:pt x="24520" y="-515"/>
                  </a:moveTo>
                  <a:lnTo>
                    <a:pt x="22539" y="552"/>
                  </a:lnTo>
                  <a:cubicBezTo>
                    <a:pt x="11363" y="17202"/>
                    <a:pt x="-1108" y="21850"/>
                    <a:pt x="-1235" y="21888"/>
                  </a:cubicBezTo>
                  <a:cubicBezTo>
                    <a:pt x="-2480" y="22345"/>
                    <a:pt x="-3127" y="23717"/>
                    <a:pt x="-2683" y="24962"/>
                  </a:cubicBezTo>
                  <a:cubicBezTo>
                    <a:pt x="-2226" y="26194"/>
                    <a:pt x="-854" y="26841"/>
                    <a:pt x="390" y="26397"/>
                  </a:cubicBezTo>
                  <a:cubicBezTo>
                    <a:pt x="962" y="26181"/>
                    <a:pt x="14475" y="21164"/>
                    <a:pt x="26514" y="3219"/>
                  </a:cubicBezTo>
                  <a:lnTo>
                    <a:pt x="25854" y="-108"/>
                  </a:lnTo>
                  <a:lnTo>
                    <a:pt x="24520" y="-515"/>
                  </a:lnTo>
                </a:path>
              </a:pathLst>
            </a:custGeom>
            <a:solidFill>
              <a:srgbClr val="161414"/>
            </a:solidFill>
            <a:ln w="1270" cap="flat">
              <a:noFill/>
              <a:prstDash val="solid"/>
              <a:miter/>
            </a:ln>
          </p:spPr>
          <p:txBody>
            <a:bodyPr rtlCol="0" anchor="ctr"/>
            <a:lstStyle/>
            <a:p>
              <a:endParaRPr lang="en-IN"/>
            </a:p>
          </p:txBody>
        </p:sp>
        <p:sp>
          <p:nvSpPr>
            <p:cNvPr id="59" name="Graphic 376">
              <a:extLst>
                <a:ext uri="{FF2B5EF4-FFF2-40B4-BE49-F238E27FC236}">
                  <a16:creationId xmlns:a16="http://schemas.microsoft.com/office/drawing/2014/main" id="{C1A10ED7-62ED-4B21-A696-39CE8B8F558B}"/>
                </a:ext>
              </a:extLst>
            </p:cNvPr>
            <p:cNvSpPr/>
            <p:nvPr/>
          </p:nvSpPr>
          <p:spPr>
            <a:xfrm flipV="1">
              <a:off x="5443486" y="5270746"/>
              <a:ext cx="29337" cy="27058"/>
            </a:xfrm>
            <a:custGeom>
              <a:avLst/>
              <a:gdLst>
                <a:gd name="connsiteX0" fmla="*/ 24529 w 29337"/>
                <a:gd name="connsiteY0" fmla="*/ -510 h 27058"/>
                <a:gd name="connsiteX1" fmla="*/ 22548 w 29337"/>
                <a:gd name="connsiteY1" fmla="*/ 557 h 27058"/>
                <a:gd name="connsiteX2" fmla="*/ -1239 w 29337"/>
                <a:gd name="connsiteY2" fmla="*/ 21906 h 27058"/>
                <a:gd name="connsiteX3" fmla="*/ -2674 w 29337"/>
                <a:gd name="connsiteY3" fmla="*/ 24979 h 27058"/>
                <a:gd name="connsiteX4" fmla="*/ 399 w 29337"/>
                <a:gd name="connsiteY4" fmla="*/ 26402 h 27058"/>
                <a:gd name="connsiteX5" fmla="*/ 26523 w 29337"/>
                <a:gd name="connsiteY5" fmla="*/ 3224 h 27058"/>
                <a:gd name="connsiteX6" fmla="*/ 25862 w 29337"/>
                <a:gd name="connsiteY6" fmla="*/ -91 h 27058"/>
                <a:gd name="connsiteX7" fmla="*/ 24529 w 29337"/>
                <a:gd name="connsiteY7" fmla="*/ -510 h 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7" h="27058">
                  <a:moveTo>
                    <a:pt x="24529" y="-510"/>
                  </a:moveTo>
                  <a:lnTo>
                    <a:pt x="22548" y="557"/>
                  </a:lnTo>
                  <a:cubicBezTo>
                    <a:pt x="11448" y="17105"/>
                    <a:pt x="-1112" y="21868"/>
                    <a:pt x="-1239" y="21906"/>
                  </a:cubicBezTo>
                  <a:cubicBezTo>
                    <a:pt x="-2471" y="22363"/>
                    <a:pt x="-3119" y="23735"/>
                    <a:pt x="-2674" y="24979"/>
                  </a:cubicBezTo>
                  <a:cubicBezTo>
                    <a:pt x="-2205" y="26211"/>
                    <a:pt x="-846" y="26859"/>
                    <a:pt x="399" y="26402"/>
                  </a:cubicBezTo>
                  <a:cubicBezTo>
                    <a:pt x="970" y="26211"/>
                    <a:pt x="14483" y="21169"/>
                    <a:pt x="26523" y="3224"/>
                  </a:cubicBezTo>
                  <a:lnTo>
                    <a:pt x="25862" y="-91"/>
                  </a:lnTo>
                  <a:lnTo>
                    <a:pt x="24529" y="-510"/>
                  </a:lnTo>
                </a:path>
              </a:pathLst>
            </a:custGeom>
            <a:solidFill>
              <a:srgbClr val="161414"/>
            </a:solidFill>
            <a:ln w="1270" cap="flat">
              <a:noFill/>
              <a:prstDash val="solid"/>
              <a:miter/>
            </a:ln>
          </p:spPr>
          <p:txBody>
            <a:bodyPr rtlCol="0" anchor="ctr"/>
            <a:lstStyle/>
            <a:p>
              <a:endParaRPr lang="en-IN"/>
            </a:p>
          </p:txBody>
        </p:sp>
        <p:sp>
          <p:nvSpPr>
            <p:cNvPr id="60" name="Graphic 376">
              <a:extLst>
                <a:ext uri="{FF2B5EF4-FFF2-40B4-BE49-F238E27FC236}">
                  <a16:creationId xmlns:a16="http://schemas.microsoft.com/office/drawing/2014/main" id="{71AB5AA8-527F-4722-889D-2A486DFABBC5}"/>
                </a:ext>
              </a:extLst>
            </p:cNvPr>
            <p:cNvSpPr/>
            <p:nvPr/>
          </p:nvSpPr>
          <p:spPr>
            <a:xfrm flipV="1">
              <a:off x="5742406" y="5181726"/>
              <a:ext cx="56718" cy="111226"/>
            </a:xfrm>
            <a:custGeom>
              <a:avLst/>
              <a:gdLst>
                <a:gd name="connsiteX0" fmla="*/ -3028 w 56718"/>
                <a:gd name="connsiteY0" fmla="*/ 101709 h 111226"/>
                <a:gd name="connsiteX1" fmla="*/ 13990 w 56718"/>
                <a:gd name="connsiteY1" fmla="*/ -552 h 111226"/>
                <a:gd name="connsiteX2" fmla="*/ 53690 w 56718"/>
                <a:gd name="connsiteY2" fmla="*/ -552 h 111226"/>
                <a:gd name="connsiteX3" fmla="*/ 40419 w 56718"/>
                <a:gd name="connsiteY3" fmla="*/ 110675 h 111226"/>
                <a:gd name="connsiteX4" fmla="*/ -3028 w 56718"/>
                <a:gd name="connsiteY4" fmla="*/ 101709 h 111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18" h="111226">
                  <a:moveTo>
                    <a:pt x="-3028" y="101709"/>
                  </a:moveTo>
                  <a:lnTo>
                    <a:pt x="13990" y="-552"/>
                  </a:lnTo>
                  <a:lnTo>
                    <a:pt x="53690" y="-552"/>
                  </a:lnTo>
                  <a:lnTo>
                    <a:pt x="40419" y="110675"/>
                  </a:lnTo>
                  <a:lnTo>
                    <a:pt x="-3028" y="101709"/>
                  </a:lnTo>
                </a:path>
              </a:pathLst>
            </a:custGeom>
            <a:solidFill>
              <a:srgbClr val="172D36"/>
            </a:solidFill>
            <a:ln w="1270" cap="flat">
              <a:noFill/>
              <a:prstDash val="solid"/>
              <a:miter/>
            </a:ln>
          </p:spPr>
          <p:txBody>
            <a:bodyPr rtlCol="0" anchor="ctr"/>
            <a:lstStyle/>
            <a:p>
              <a:endParaRPr lang="en-IN"/>
            </a:p>
          </p:txBody>
        </p:sp>
        <p:sp>
          <p:nvSpPr>
            <p:cNvPr id="61" name="Graphic 376">
              <a:extLst>
                <a:ext uri="{FF2B5EF4-FFF2-40B4-BE49-F238E27FC236}">
                  <a16:creationId xmlns:a16="http://schemas.microsoft.com/office/drawing/2014/main" id="{9BB8683D-FA05-4F76-A884-2B8FE0CE3C38}"/>
                </a:ext>
              </a:extLst>
            </p:cNvPr>
            <p:cNvSpPr/>
            <p:nvPr/>
          </p:nvSpPr>
          <p:spPr>
            <a:xfrm flipV="1">
              <a:off x="5742406" y="5244477"/>
              <a:ext cx="192571" cy="94310"/>
            </a:xfrm>
            <a:custGeom>
              <a:avLst/>
              <a:gdLst>
                <a:gd name="connsiteX0" fmla="*/ 65683 w 192571"/>
                <a:gd name="connsiteY0" fmla="*/ 93807 h 94310"/>
                <a:gd name="connsiteX1" fmla="*/ 122694 w 192571"/>
                <a:gd name="connsiteY1" fmla="*/ 54018 h 94310"/>
                <a:gd name="connsiteX2" fmla="*/ 189369 w 192571"/>
                <a:gd name="connsiteY2" fmla="*/ 9835 h 94310"/>
                <a:gd name="connsiteX3" fmla="*/ 51421 w 192571"/>
                <a:gd name="connsiteY3" fmla="*/ 12642 h 94310"/>
                <a:gd name="connsiteX4" fmla="*/ 51421 w 192571"/>
                <a:gd name="connsiteY4" fmla="*/ 3879 h 94310"/>
                <a:gd name="connsiteX5" fmla="*/ -3074 w 192571"/>
                <a:gd name="connsiteY5" fmla="*/ 6279 h 94310"/>
                <a:gd name="connsiteX6" fmla="*/ -3074 w 192571"/>
                <a:gd name="connsiteY6" fmla="*/ 78682 h 94310"/>
                <a:gd name="connsiteX7" fmla="*/ 42201 w 192571"/>
                <a:gd name="connsiteY7" fmla="*/ 75494 h 94310"/>
                <a:gd name="connsiteX8" fmla="*/ 38848 w 192571"/>
                <a:gd name="connsiteY8" fmla="*/ 82657 h 94310"/>
                <a:gd name="connsiteX9" fmla="*/ 65683 w 192571"/>
                <a:gd name="connsiteY9" fmla="*/ 93807 h 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571" h="94310">
                  <a:moveTo>
                    <a:pt x="65683" y="93807"/>
                  </a:moveTo>
                  <a:cubicBezTo>
                    <a:pt x="65683" y="93807"/>
                    <a:pt x="88315" y="64356"/>
                    <a:pt x="122694" y="54018"/>
                  </a:cubicBezTo>
                  <a:cubicBezTo>
                    <a:pt x="157072" y="43668"/>
                    <a:pt x="191883" y="30511"/>
                    <a:pt x="189369" y="9835"/>
                  </a:cubicBezTo>
                  <a:cubicBezTo>
                    <a:pt x="189369" y="9835"/>
                    <a:pt x="134429" y="-15197"/>
                    <a:pt x="51421" y="12642"/>
                  </a:cubicBezTo>
                  <a:lnTo>
                    <a:pt x="51421" y="3879"/>
                  </a:lnTo>
                  <a:lnTo>
                    <a:pt x="-3074" y="6279"/>
                  </a:lnTo>
                  <a:lnTo>
                    <a:pt x="-3074" y="78682"/>
                  </a:lnTo>
                  <a:lnTo>
                    <a:pt x="42201" y="75494"/>
                  </a:lnTo>
                  <a:lnTo>
                    <a:pt x="38848" y="82657"/>
                  </a:lnTo>
                  <a:lnTo>
                    <a:pt x="65683" y="93807"/>
                  </a:lnTo>
                </a:path>
              </a:pathLst>
            </a:custGeom>
            <a:solidFill>
              <a:srgbClr val="282628"/>
            </a:solidFill>
            <a:ln w="1270" cap="flat">
              <a:noFill/>
              <a:prstDash val="solid"/>
              <a:miter/>
            </a:ln>
          </p:spPr>
          <p:txBody>
            <a:bodyPr rtlCol="0" anchor="ctr"/>
            <a:lstStyle/>
            <a:p>
              <a:endParaRPr lang="en-IN"/>
            </a:p>
          </p:txBody>
        </p:sp>
        <p:sp>
          <p:nvSpPr>
            <p:cNvPr id="62" name="Graphic 376">
              <a:extLst>
                <a:ext uri="{FF2B5EF4-FFF2-40B4-BE49-F238E27FC236}">
                  <a16:creationId xmlns:a16="http://schemas.microsoft.com/office/drawing/2014/main" id="{40DDC119-C6E5-410C-9240-6C76A8D3224B}"/>
                </a:ext>
              </a:extLst>
            </p:cNvPr>
            <p:cNvSpPr/>
            <p:nvPr/>
          </p:nvSpPr>
          <p:spPr>
            <a:xfrm flipV="1">
              <a:off x="5742406" y="5313793"/>
              <a:ext cx="192536" cy="24993"/>
            </a:xfrm>
            <a:custGeom>
              <a:avLst/>
              <a:gdLst>
                <a:gd name="connsiteX0" fmla="*/ 98856 w 192536"/>
                <a:gd name="connsiteY0" fmla="*/ 7897 h 24993"/>
                <a:gd name="connsiteX1" fmla="*/ 188937 w 192536"/>
                <a:gd name="connsiteY1" fmla="*/ 15251 h 24993"/>
                <a:gd name="connsiteX2" fmla="*/ 189369 w 192536"/>
                <a:gd name="connsiteY2" fmla="*/ 9866 h 24993"/>
                <a:gd name="connsiteX3" fmla="*/ 51421 w 192536"/>
                <a:gd name="connsiteY3" fmla="*/ 12673 h 24993"/>
                <a:gd name="connsiteX4" fmla="*/ 51421 w 192536"/>
                <a:gd name="connsiteY4" fmla="*/ 3910 h 24993"/>
                <a:gd name="connsiteX5" fmla="*/ -3074 w 192536"/>
                <a:gd name="connsiteY5" fmla="*/ 6310 h 24993"/>
                <a:gd name="connsiteX6" fmla="*/ -3074 w 192536"/>
                <a:gd name="connsiteY6" fmla="*/ 24522 h 24993"/>
                <a:gd name="connsiteX7" fmla="*/ 98856 w 192536"/>
                <a:gd name="connsiteY7" fmla="*/ 7897 h 24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36" h="24993">
                  <a:moveTo>
                    <a:pt x="98856" y="7897"/>
                  </a:moveTo>
                  <a:cubicBezTo>
                    <a:pt x="151078" y="-317"/>
                    <a:pt x="184594" y="13777"/>
                    <a:pt x="188937" y="15251"/>
                  </a:cubicBezTo>
                  <a:cubicBezTo>
                    <a:pt x="189419" y="13447"/>
                    <a:pt x="189585" y="11657"/>
                    <a:pt x="189369" y="9866"/>
                  </a:cubicBezTo>
                  <a:cubicBezTo>
                    <a:pt x="189369" y="9866"/>
                    <a:pt x="134429" y="-15166"/>
                    <a:pt x="51421" y="12673"/>
                  </a:cubicBezTo>
                  <a:lnTo>
                    <a:pt x="51421" y="3910"/>
                  </a:lnTo>
                  <a:lnTo>
                    <a:pt x="-3074" y="6310"/>
                  </a:lnTo>
                  <a:lnTo>
                    <a:pt x="-3074" y="24522"/>
                  </a:lnTo>
                  <a:cubicBezTo>
                    <a:pt x="16382" y="23341"/>
                    <a:pt x="48716" y="15784"/>
                    <a:pt x="98856" y="7897"/>
                  </a:cubicBezTo>
                </a:path>
              </a:pathLst>
            </a:custGeom>
            <a:solidFill>
              <a:srgbClr val="161414"/>
            </a:solidFill>
            <a:ln w="1270" cap="flat">
              <a:noFill/>
              <a:prstDash val="solid"/>
              <a:miter/>
            </a:ln>
          </p:spPr>
          <p:txBody>
            <a:bodyPr rtlCol="0" anchor="ctr"/>
            <a:lstStyle/>
            <a:p>
              <a:endParaRPr lang="en-IN"/>
            </a:p>
          </p:txBody>
        </p:sp>
        <p:sp>
          <p:nvSpPr>
            <p:cNvPr id="63" name="Graphic 376">
              <a:extLst>
                <a:ext uri="{FF2B5EF4-FFF2-40B4-BE49-F238E27FC236}">
                  <a16:creationId xmlns:a16="http://schemas.microsoft.com/office/drawing/2014/main" id="{4720AAE7-30F2-4DE9-A786-F31554605433}"/>
                </a:ext>
              </a:extLst>
            </p:cNvPr>
            <p:cNvSpPr/>
            <p:nvPr/>
          </p:nvSpPr>
          <p:spPr>
            <a:xfrm flipV="1">
              <a:off x="5801626" y="5259613"/>
              <a:ext cx="29337" cy="27052"/>
            </a:xfrm>
            <a:custGeom>
              <a:avLst/>
              <a:gdLst>
                <a:gd name="connsiteX0" fmla="*/ -1065 w 29337"/>
                <a:gd name="connsiteY0" fmla="*/ -520 h 27052"/>
                <a:gd name="connsiteX1" fmla="*/ 916 w 29337"/>
                <a:gd name="connsiteY1" fmla="*/ 534 h 27052"/>
                <a:gd name="connsiteX2" fmla="*/ 24690 w 29337"/>
                <a:gd name="connsiteY2" fmla="*/ 21896 h 27052"/>
                <a:gd name="connsiteX3" fmla="*/ 26138 w 29337"/>
                <a:gd name="connsiteY3" fmla="*/ 24957 h 27052"/>
                <a:gd name="connsiteX4" fmla="*/ 23078 w 29337"/>
                <a:gd name="connsiteY4" fmla="*/ 26392 h 27052"/>
                <a:gd name="connsiteX5" fmla="*/ -3059 w 29337"/>
                <a:gd name="connsiteY5" fmla="*/ 3201 h 27052"/>
                <a:gd name="connsiteX6" fmla="*/ -2399 w 29337"/>
                <a:gd name="connsiteY6" fmla="*/ -113 h 27052"/>
                <a:gd name="connsiteX7" fmla="*/ -1065 w 29337"/>
                <a:gd name="connsiteY7" fmla="*/ -520 h 27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7" h="27052">
                  <a:moveTo>
                    <a:pt x="-1065" y="-520"/>
                  </a:moveTo>
                  <a:lnTo>
                    <a:pt x="916" y="534"/>
                  </a:lnTo>
                  <a:cubicBezTo>
                    <a:pt x="12092" y="17210"/>
                    <a:pt x="24563" y="21845"/>
                    <a:pt x="24690" y="21896"/>
                  </a:cubicBezTo>
                  <a:cubicBezTo>
                    <a:pt x="25935" y="22340"/>
                    <a:pt x="26583" y="23712"/>
                    <a:pt x="26138" y="24957"/>
                  </a:cubicBezTo>
                  <a:cubicBezTo>
                    <a:pt x="25681" y="26201"/>
                    <a:pt x="24309" y="26836"/>
                    <a:pt x="23078" y="26392"/>
                  </a:cubicBezTo>
                  <a:cubicBezTo>
                    <a:pt x="22506" y="26189"/>
                    <a:pt x="8980" y="21147"/>
                    <a:pt x="-3059" y="3201"/>
                  </a:cubicBezTo>
                  <a:lnTo>
                    <a:pt x="-2399" y="-113"/>
                  </a:lnTo>
                  <a:lnTo>
                    <a:pt x="-1065" y="-520"/>
                  </a:lnTo>
                </a:path>
              </a:pathLst>
            </a:custGeom>
            <a:solidFill>
              <a:srgbClr val="161414"/>
            </a:solidFill>
            <a:ln w="1270" cap="flat">
              <a:noFill/>
              <a:prstDash val="solid"/>
              <a:miter/>
            </a:ln>
          </p:spPr>
          <p:txBody>
            <a:bodyPr rtlCol="0" anchor="ctr"/>
            <a:lstStyle/>
            <a:p>
              <a:endParaRPr lang="en-IN"/>
            </a:p>
          </p:txBody>
        </p:sp>
        <p:sp>
          <p:nvSpPr>
            <p:cNvPr id="64" name="Graphic 376">
              <a:extLst>
                <a:ext uri="{FF2B5EF4-FFF2-40B4-BE49-F238E27FC236}">
                  <a16:creationId xmlns:a16="http://schemas.microsoft.com/office/drawing/2014/main" id="{6B9839BD-AD61-4AD7-A169-FC5AA83741D7}"/>
                </a:ext>
              </a:extLst>
            </p:cNvPr>
            <p:cNvSpPr/>
            <p:nvPr/>
          </p:nvSpPr>
          <p:spPr>
            <a:xfrm flipV="1">
              <a:off x="5814098" y="5265215"/>
              <a:ext cx="29338" cy="27051"/>
            </a:xfrm>
            <a:custGeom>
              <a:avLst/>
              <a:gdLst>
                <a:gd name="connsiteX0" fmla="*/ -1074 w 29338"/>
                <a:gd name="connsiteY0" fmla="*/ -515 h 27051"/>
                <a:gd name="connsiteX1" fmla="*/ 907 w 29338"/>
                <a:gd name="connsiteY1" fmla="*/ 552 h 27051"/>
                <a:gd name="connsiteX2" fmla="*/ 24682 w 29338"/>
                <a:gd name="connsiteY2" fmla="*/ 21888 h 27051"/>
                <a:gd name="connsiteX3" fmla="*/ 26130 w 29338"/>
                <a:gd name="connsiteY3" fmla="*/ 24962 h 27051"/>
                <a:gd name="connsiteX4" fmla="*/ 23069 w 29338"/>
                <a:gd name="connsiteY4" fmla="*/ 26397 h 27051"/>
                <a:gd name="connsiteX5" fmla="*/ -3068 w 29338"/>
                <a:gd name="connsiteY5" fmla="*/ 3219 h 27051"/>
                <a:gd name="connsiteX6" fmla="*/ -2407 w 29338"/>
                <a:gd name="connsiteY6" fmla="*/ -108 h 27051"/>
                <a:gd name="connsiteX7" fmla="*/ -1074 w 29338"/>
                <a:gd name="connsiteY7" fmla="*/ -515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8" h="27051">
                  <a:moveTo>
                    <a:pt x="-1074" y="-515"/>
                  </a:moveTo>
                  <a:lnTo>
                    <a:pt x="907" y="552"/>
                  </a:lnTo>
                  <a:cubicBezTo>
                    <a:pt x="12083" y="17202"/>
                    <a:pt x="24568" y="21850"/>
                    <a:pt x="24682" y="21888"/>
                  </a:cubicBezTo>
                  <a:cubicBezTo>
                    <a:pt x="25939" y="22345"/>
                    <a:pt x="26574" y="23717"/>
                    <a:pt x="26130" y="24962"/>
                  </a:cubicBezTo>
                  <a:cubicBezTo>
                    <a:pt x="25685" y="26194"/>
                    <a:pt x="24301" y="26841"/>
                    <a:pt x="23069" y="26397"/>
                  </a:cubicBezTo>
                  <a:cubicBezTo>
                    <a:pt x="22497" y="26181"/>
                    <a:pt x="8972" y="21164"/>
                    <a:pt x="-3068" y="3219"/>
                  </a:cubicBezTo>
                  <a:lnTo>
                    <a:pt x="-2407" y="-108"/>
                  </a:lnTo>
                  <a:lnTo>
                    <a:pt x="-1074" y="-515"/>
                  </a:lnTo>
                </a:path>
              </a:pathLst>
            </a:custGeom>
            <a:solidFill>
              <a:srgbClr val="161414"/>
            </a:solidFill>
            <a:ln w="1270" cap="flat">
              <a:noFill/>
              <a:prstDash val="solid"/>
              <a:miter/>
            </a:ln>
          </p:spPr>
          <p:txBody>
            <a:bodyPr rtlCol="0" anchor="ctr"/>
            <a:lstStyle/>
            <a:p>
              <a:endParaRPr lang="en-IN"/>
            </a:p>
          </p:txBody>
        </p:sp>
        <p:sp>
          <p:nvSpPr>
            <p:cNvPr id="65" name="Graphic 376">
              <a:extLst>
                <a:ext uri="{FF2B5EF4-FFF2-40B4-BE49-F238E27FC236}">
                  <a16:creationId xmlns:a16="http://schemas.microsoft.com/office/drawing/2014/main" id="{FFBA7F4D-11FC-49A7-8A27-90B52C759C85}"/>
                </a:ext>
              </a:extLst>
            </p:cNvPr>
            <p:cNvSpPr/>
            <p:nvPr/>
          </p:nvSpPr>
          <p:spPr>
            <a:xfrm flipV="1">
              <a:off x="5826582" y="5270746"/>
              <a:ext cx="29326" cy="27058"/>
            </a:xfrm>
            <a:custGeom>
              <a:avLst/>
              <a:gdLst>
                <a:gd name="connsiteX0" fmla="*/ -1095 w 29326"/>
                <a:gd name="connsiteY0" fmla="*/ -510 h 27058"/>
                <a:gd name="connsiteX1" fmla="*/ 899 w 29326"/>
                <a:gd name="connsiteY1" fmla="*/ 557 h 27058"/>
                <a:gd name="connsiteX2" fmla="*/ 24673 w 29326"/>
                <a:gd name="connsiteY2" fmla="*/ 21906 h 27058"/>
                <a:gd name="connsiteX3" fmla="*/ 26108 w 29326"/>
                <a:gd name="connsiteY3" fmla="*/ 24979 h 27058"/>
                <a:gd name="connsiteX4" fmla="*/ 23048 w 29326"/>
                <a:gd name="connsiteY4" fmla="*/ 26402 h 27058"/>
                <a:gd name="connsiteX5" fmla="*/ -3076 w 29326"/>
                <a:gd name="connsiteY5" fmla="*/ 3224 h 27058"/>
                <a:gd name="connsiteX6" fmla="*/ -2416 w 29326"/>
                <a:gd name="connsiteY6" fmla="*/ -91 h 27058"/>
                <a:gd name="connsiteX7" fmla="*/ -1095 w 29326"/>
                <a:gd name="connsiteY7" fmla="*/ -510 h 2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8">
                  <a:moveTo>
                    <a:pt x="-1095" y="-510"/>
                  </a:moveTo>
                  <a:lnTo>
                    <a:pt x="899" y="557"/>
                  </a:lnTo>
                  <a:cubicBezTo>
                    <a:pt x="11999" y="17105"/>
                    <a:pt x="24546" y="21868"/>
                    <a:pt x="24673" y="21906"/>
                  </a:cubicBezTo>
                  <a:cubicBezTo>
                    <a:pt x="25918" y="22363"/>
                    <a:pt x="26553" y="23735"/>
                    <a:pt x="26108" y="24979"/>
                  </a:cubicBezTo>
                  <a:cubicBezTo>
                    <a:pt x="25651" y="26211"/>
                    <a:pt x="24279" y="26859"/>
                    <a:pt x="23048" y="26402"/>
                  </a:cubicBezTo>
                  <a:cubicBezTo>
                    <a:pt x="22476" y="26211"/>
                    <a:pt x="8963" y="21169"/>
                    <a:pt x="-3076" y="3224"/>
                  </a:cubicBezTo>
                  <a:lnTo>
                    <a:pt x="-2416" y="-91"/>
                  </a:lnTo>
                  <a:lnTo>
                    <a:pt x="-1095" y="-510"/>
                  </a:lnTo>
                </a:path>
              </a:pathLst>
            </a:custGeom>
            <a:solidFill>
              <a:srgbClr val="161414"/>
            </a:solidFill>
            <a:ln w="1270" cap="flat">
              <a:noFill/>
              <a:prstDash val="solid"/>
              <a:miter/>
            </a:ln>
          </p:spPr>
          <p:txBody>
            <a:bodyPr rtlCol="0" anchor="ctr"/>
            <a:lstStyle/>
            <a:p>
              <a:endParaRPr lang="en-IN"/>
            </a:p>
          </p:txBody>
        </p:sp>
        <p:sp>
          <p:nvSpPr>
            <p:cNvPr id="66" name="Graphic 376">
              <a:extLst>
                <a:ext uri="{FF2B5EF4-FFF2-40B4-BE49-F238E27FC236}">
                  <a16:creationId xmlns:a16="http://schemas.microsoft.com/office/drawing/2014/main" id="{3A0186B3-8D8E-458C-BBF7-97A190561175}"/>
                </a:ext>
              </a:extLst>
            </p:cNvPr>
            <p:cNvSpPr/>
            <p:nvPr/>
          </p:nvSpPr>
          <p:spPr>
            <a:xfrm flipV="1">
              <a:off x="5483885" y="4357598"/>
              <a:ext cx="336524" cy="898459"/>
            </a:xfrm>
            <a:custGeom>
              <a:avLst/>
              <a:gdLst>
                <a:gd name="connsiteX0" fmla="*/ 79831 w 336524"/>
                <a:gd name="connsiteY0" fmla="*/ 881484 h 898459"/>
                <a:gd name="connsiteX1" fmla="*/ 38493 w 336524"/>
                <a:gd name="connsiteY1" fmla="*/ 387721 h 898459"/>
                <a:gd name="connsiteX2" fmla="*/ -2947 w 336524"/>
                <a:gd name="connsiteY2" fmla="*/ 26075 h 898459"/>
                <a:gd name="connsiteX3" fmla="*/ 92493 w 336524"/>
                <a:gd name="connsiteY3" fmla="*/ 11013 h 898459"/>
                <a:gd name="connsiteX4" fmla="*/ 148996 w 336524"/>
                <a:gd name="connsiteY4" fmla="*/ 365114 h 898459"/>
                <a:gd name="connsiteX5" fmla="*/ 194195 w 336524"/>
                <a:gd name="connsiteY5" fmla="*/ 701639 h 898459"/>
                <a:gd name="connsiteX6" fmla="*/ 219303 w 336524"/>
                <a:gd name="connsiteY6" fmla="*/ 701639 h 898459"/>
                <a:gd name="connsiteX7" fmla="*/ 240652 w 336524"/>
                <a:gd name="connsiteY7" fmla="*/ 11013 h 898459"/>
                <a:gd name="connsiteX8" fmla="*/ 333577 w 336524"/>
                <a:gd name="connsiteY8" fmla="*/ 8499 h 898459"/>
                <a:gd name="connsiteX9" fmla="*/ 326046 w 336524"/>
                <a:gd name="connsiteY9" fmla="*/ 897524 h 898459"/>
                <a:gd name="connsiteX10" fmla="*/ 79831 w 336524"/>
                <a:gd name="connsiteY10" fmla="*/ 881484 h 898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24" h="898459">
                  <a:moveTo>
                    <a:pt x="79831" y="881484"/>
                  </a:moveTo>
                  <a:lnTo>
                    <a:pt x="38493" y="387721"/>
                  </a:lnTo>
                  <a:lnTo>
                    <a:pt x="-2947" y="26075"/>
                  </a:lnTo>
                  <a:cubicBezTo>
                    <a:pt x="-2947" y="26075"/>
                    <a:pt x="17144" y="-1547"/>
                    <a:pt x="92493" y="11013"/>
                  </a:cubicBezTo>
                  <a:lnTo>
                    <a:pt x="148996" y="365114"/>
                  </a:lnTo>
                  <a:lnTo>
                    <a:pt x="194195" y="701639"/>
                  </a:lnTo>
                  <a:lnTo>
                    <a:pt x="219303" y="701639"/>
                  </a:lnTo>
                  <a:lnTo>
                    <a:pt x="240652" y="11013"/>
                  </a:lnTo>
                  <a:cubicBezTo>
                    <a:pt x="240652" y="11013"/>
                    <a:pt x="273303" y="-14108"/>
                    <a:pt x="333577" y="8499"/>
                  </a:cubicBezTo>
                  <a:lnTo>
                    <a:pt x="326046" y="897524"/>
                  </a:lnTo>
                  <a:lnTo>
                    <a:pt x="79831" y="881484"/>
                  </a:lnTo>
                </a:path>
              </a:pathLst>
            </a:custGeom>
            <a:solidFill>
              <a:srgbClr val="5D6062"/>
            </a:solidFill>
            <a:ln w="1270" cap="flat">
              <a:noFill/>
              <a:prstDash val="solid"/>
              <a:miter/>
            </a:ln>
          </p:spPr>
          <p:txBody>
            <a:bodyPr rtlCol="0" anchor="ctr"/>
            <a:lstStyle/>
            <a:p>
              <a:endParaRPr lang="en-IN"/>
            </a:p>
          </p:txBody>
        </p:sp>
        <p:sp>
          <p:nvSpPr>
            <p:cNvPr id="67" name="Graphic 376">
              <a:extLst>
                <a:ext uri="{FF2B5EF4-FFF2-40B4-BE49-F238E27FC236}">
                  <a16:creationId xmlns:a16="http://schemas.microsoft.com/office/drawing/2014/main" id="{71A01B5F-B242-438F-876A-F5E0E3425967}"/>
                </a:ext>
              </a:extLst>
            </p:cNvPr>
            <p:cNvSpPr/>
            <p:nvPr/>
          </p:nvSpPr>
          <p:spPr>
            <a:xfrm flipV="1">
              <a:off x="5618213" y="3843387"/>
              <a:ext cx="87922" cy="182232"/>
            </a:xfrm>
            <a:custGeom>
              <a:avLst/>
              <a:gdLst>
                <a:gd name="connsiteX0" fmla="*/ 84968 w 87922"/>
                <a:gd name="connsiteY0" fmla="*/ 138545 h 182232"/>
                <a:gd name="connsiteX1" fmla="*/ 81590 w 87922"/>
                <a:gd name="connsiteY1" fmla="*/ -1714 h 182232"/>
                <a:gd name="connsiteX2" fmla="*/ -2954 w 87922"/>
                <a:gd name="connsiteY2" fmla="*/ 36094 h 182232"/>
                <a:gd name="connsiteX3" fmla="*/ -287 w 87922"/>
                <a:gd name="connsiteY3" fmla="*/ 180518 h 182232"/>
                <a:gd name="connsiteX4" fmla="*/ 84968 w 87922"/>
                <a:gd name="connsiteY4" fmla="*/ 138545 h 182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2" h="182232">
                  <a:moveTo>
                    <a:pt x="84968" y="138545"/>
                  </a:moveTo>
                  <a:lnTo>
                    <a:pt x="81590" y="-1714"/>
                  </a:lnTo>
                  <a:lnTo>
                    <a:pt x="-2954" y="36094"/>
                  </a:lnTo>
                  <a:lnTo>
                    <a:pt x="-287" y="180518"/>
                  </a:lnTo>
                  <a:lnTo>
                    <a:pt x="84968" y="138545"/>
                  </a:lnTo>
                </a:path>
              </a:pathLst>
            </a:custGeom>
            <a:solidFill>
              <a:srgbClr val="CF8D7C"/>
            </a:solidFill>
            <a:ln w="1270" cap="flat">
              <a:noFill/>
              <a:prstDash val="solid"/>
              <a:miter/>
            </a:ln>
          </p:spPr>
          <p:txBody>
            <a:bodyPr rtlCol="0" anchor="ctr"/>
            <a:lstStyle/>
            <a:p>
              <a:endParaRPr lang="en-IN"/>
            </a:p>
          </p:txBody>
        </p:sp>
        <p:sp>
          <p:nvSpPr>
            <p:cNvPr id="68" name="Graphic 376">
              <a:extLst>
                <a:ext uri="{FF2B5EF4-FFF2-40B4-BE49-F238E27FC236}">
                  <a16:creationId xmlns:a16="http://schemas.microsoft.com/office/drawing/2014/main" id="{C48259B9-9573-4B28-A9A1-4FDF35446FA1}"/>
                </a:ext>
              </a:extLst>
            </p:cNvPr>
            <p:cNvSpPr/>
            <p:nvPr/>
          </p:nvSpPr>
          <p:spPr>
            <a:xfrm flipV="1">
              <a:off x="5452452" y="3936630"/>
              <a:ext cx="391147" cy="455211"/>
            </a:xfrm>
            <a:custGeom>
              <a:avLst/>
              <a:gdLst>
                <a:gd name="connsiteX0" fmla="*/ 386895 w 391147"/>
                <a:gd name="connsiteY0" fmla="*/ 401009 h 455211"/>
                <a:gd name="connsiteX1" fmla="*/ 362498 w 391147"/>
                <a:gd name="connsiteY1" fmla="*/ 22689 h 455211"/>
                <a:gd name="connsiteX2" fmla="*/ 201348 w 391147"/>
                <a:gd name="connsiteY2" fmla="*/ -1111 h 455211"/>
                <a:gd name="connsiteX3" fmla="*/ 111267 w 391147"/>
                <a:gd name="connsiteY3" fmla="*/ 16694 h 455211"/>
                <a:gd name="connsiteX4" fmla="*/ -2944 w 391147"/>
                <a:gd name="connsiteY4" fmla="*/ 440468 h 455211"/>
                <a:gd name="connsiteX5" fmla="*/ 167998 w 391147"/>
                <a:gd name="connsiteY5" fmla="*/ 453702 h 455211"/>
                <a:gd name="connsiteX6" fmla="*/ 217413 w 391147"/>
                <a:gd name="connsiteY6" fmla="*/ 407905 h 455211"/>
                <a:gd name="connsiteX7" fmla="*/ 257342 w 391147"/>
                <a:gd name="connsiteY7" fmla="*/ 450539 h 455211"/>
                <a:gd name="connsiteX8" fmla="*/ 388203 w 391147"/>
                <a:gd name="connsiteY8" fmla="*/ 435236 h 455211"/>
                <a:gd name="connsiteX9" fmla="*/ 386895 w 391147"/>
                <a:gd name="connsiteY9" fmla="*/ 401009 h 45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147" h="455211">
                  <a:moveTo>
                    <a:pt x="386895" y="401009"/>
                  </a:moveTo>
                  <a:cubicBezTo>
                    <a:pt x="386895" y="401009"/>
                    <a:pt x="378729" y="150057"/>
                    <a:pt x="362498" y="22689"/>
                  </a:cubicBezTo>
                  <a:cubicBezTo>
                    <a:pt x="362498" y="22689"/>
                    <a:pt x="300357" y="-5137"/>
                    <a:pt x="201348" y="-1111"/>
                  </a:cubicBezTo>
                  <a:cubicBezTo>
                    <a:pt x="131422" y="1747"/>
                    <a:pt x="111267" y="16694"/>
                    <a:pt x="111267" y="16694"/>
                  </a:cubicBezTo>
                  <a:lnTo>
                    <a:pt x="-2944" y="440468"/>
                  </a:lnTo>
                  <a:cubicBezTo>
                    <a:pt x="-2944" y="440468"/>
                    <a:pt x="61419" y="453828"/>
                    <a:pt x="167998" y="453702"/>
                  </a:cubicBezTo>
                  <a:lnTo>
                    <a:pt x="217413" y="407905"/>
                  </a:lnTo>
                  <a:cubicBezTo>
                    <a:pt x="217413" y="407905"/>
                    <a:pt x="230837" y="443453"/>
                    <a:pt x="257342" y="450539"/>
                  </a:cubicBezTo>
                  <a:cubicBezTo>
                    <a:pt x="297512" y="447758"/>
                    <a:pt x="341378" y="442945"/>
                    <a:pt x="388203" y="435236"/>
                  </a:cubicBezTo>
                  <a:lnTo>
                    <a:pt x="386895" y="401009"/>
                  </a:lnTo>
                </a:path>
              </a:pathLst>
            </a:custGeom>
            <a:solidFill>
              <a:srgbClr val="E1F5F9"/>
            </a:solidFill>
            <a:ln w="1270" cap="flat">
              <a:noFill/>
              <a:prstDash val="solid"/>
              <a:miter/>
            </a:ln>
          </p:spPr>
          <p:txBody>
            <a:bodyPr rtlCol="0" anchor="ctr"/>
            <a:lstStyle/>
            <a:p>
              <a:endParaRPr lang="en-IN"/>
            </a:p>
          </p:txBody>
        </p:sp>
        <p:sp>
          <p:nvSpPr>
            <p:cNvPr id="69" name="Graphic 376">
              <a:extLst>
                <a:ext uri="{FF2B5EF4-FFF2-40B4-BE49-F238E27FC236}">
                  <a16:creationId xmlns:a16="http://schemas.microsoft.com/office/drawing/2014/main" id="{70FA0EFB-FA84-4744-AE05-9DDD0A2DE5AC}"/>
                </a:ext>
              </a:extLst>
            </p:cNvPr>
            <p:cNvSpPr/>
            <p:nvPr/>
          </p:nvSpPr>
          <p:spPr>
            <a:xfrm flipV="1">
              <a:off x="5759322" y="3956417"/>
              <a:ext cx="180022" cy="310870"/>
            </a:xfrm>
            <a:custGeom>
              <a:avLst/>
              <a:gdLst>
                <a:gd name="connsiteX0" fmla="*/ 176941 w 180022"/>
                <a:gd name="connsiteY0" fmla="*/ 79000 h 310870"/>
                <a:gd name="connsiteX1" fmla="*/ 79468 w 180022"/>
                <a:gd name="connsiteY1" fmla="*/ 309315 h 310870"/>
                <a:gd name="connsiteX2" fmla="*/ -3082 w 180022"/>
                <a:gd name="connsiteY2" fmla="*/ 270503 h 310870"/>
                <a:gd name="connsiteX3" fmla="*/ 118559 w 180022"/>
                <a:gd name="connsiteY3" fmla="*/ -1556 h 310870"/>
                <a:gd name="connsiteX4" fmla="*/ 176941 w 180022"/>
                <a:gd name="connsiteY4" fmla="*/ 79000 h 310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22" h="310870">
                  <a:moveTo>
                    <a:pt x="176941" y="79000"/>
                  </a:moveTo>
                  <a:lnTo>
                    <a:pt x="79468" y="309315"/>
                  </a:lnTo>
                  <a:lnTo>
                    <a:pt x="-3082" y="270503"/>
                  </a:lnTo>
                  <a:lnTo>
                    <a:pt x="118559" y="-1556"/>
                  </a:lnTo>
                  <a:lnTo>
                    <a:pt x="176941" y="79000"/>
                  </a:lnTo>
                </a:path>
              </a:pathLst>
            </a:custGeom>
            <a:solidFill>
              <a:srgbClr val="E1F5F9"/>
            </a:solidFill>
            <a:ln w="1270" cap="flat">
              <a:noFill/>
              <a:prstDash val="solid"/>
              <a:miter/>
            </a:ln>
          </p:spPr>
          <p:txBody>
            <a:bodyPr rtlCol="0" anchor="ctr"/>
            <a:lstStyle/>
            <a:p>
              <a:endParaRPr lang="en-IN"/>
            </a:p>
          </p:txBody>
        </p:sp>
        <p:sp>
          <p:nvSpPr>
            <p:cNvPr id="70" name="Graphic 376">
              <a:extLst>
                <a:ext uri="{FF2B5EF4-FFF2-40B4-BE49-F238E27FC236}">
                  <a16:creationId xmlns:a16="http://schemas.microsoft.com/office/drawing/2014/main" id="{BC27ECE7-3BD4-4186-8DF9-B0767EBE7325}"/>
                </a:ext>
              </a:extLst>
            </p:cNvPr>
            <p:cNvSpPr/>
            <p:nvPr/>
          </p:nvSpPr>
          <p:spPr>
            <a:xfrm flipV="1">
              <a:off x="5781052" y="4380733"/>
              <a:ext cx="38207" cy="35995"/>
            </a:xfrm>
            <a:custGeom>
              <a:avLst/>
              <a:gdLst>
                <a:gd name="connsiteX0" fmla="*/ -3048 w 38207"/>
                <a:gd name="connsiteY0" fmla="*/ 23592 h 35995"/>
                <a:gd name="connsiteX1" fmla="*/ 28778 w 38207"/>
                <a:gd name="connsiteY1" fmla="*/ 34286 h 35995"/>
                <a:gd name="connsiteX2" fmla="*/ 34899 w 38207"/>
                <a:gd name="connsiteY2" fmla="*/ 23935 h 35995"/>
                <a:gd name="connsiteX3" fmla="*/ 28778 w 38207"/>
                <a:gd name="connsiteY3" fmla="*/ 9254 h 35995"/>
                <a:gd name="connsiteX4" fmla="*/ 1664 w 38207"/>
                <a:gd name="connsiteY4" fmla="*/ -1300 h 35995"/>
                <a:gd name="connsiteX5" fmla="*/ -3048 w 38207"/>
                <a:gd name="connsiteY5" fmla="*/ 23592 h 3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07" h="35995">
                  <a:moveTo>
                    <a:pt x="-3048" y="23592"/>
                  </a:moveTo>
                  <a:cubicBezTo>
                    <a:pt x="18224" y="28177"/>
                    <a:pt x="28537" y="34209"/>
                    <a:pt x="28778" y="34286"/>
                  </a:cubicBezTo>
                  <a:cubicBezTo>
                    <a:pt x="35001" y="36343"/>
                    <a:pt x="34188" y="30310"/>
                    <a:pt x="34899" y="23935"/>
                  </a:cubicBezTo>
                  <a:cubicBezTo>
                    <a:pt x="35827" y="15489"/>
                    <a:pt x="34379" y="10981"/>
                    <a:pt x="28778" y="9254"/>
                  </a:cubicBezTo>
                  <a:cubicBezTo>
                    <a:pt x="27762" y="8936"/>
                    <a:pt x="22834" y="3806"/>
                    <a:pt x="1664" y="-1300"/>
                  </a:cubicBezTo>
                  <a:cubicBezTo>
                    <a:pt x="76" y="7006"/>
                    <a:pt x="-1499" y="15299"/>
                    <a:pt x="-3048" y="23592"/>
                  </a:cubicBezTo>
                </a:path>
              </a:pathLst>
            </a:custGeom>
            <a:solidFill>
              <a:srgbClr val="161414"/>
            </a:solidFill>
            <a:ln w="1270" cap="flat">
              <a:noFill/>
              <a:prstDash val="solid"/>
              <a:miter/>
            </a:ln>
          </p:spPr>
          <p:txBody>
            <a:bodyPr rtlCol="0" anchor="ctr"/>
            <a:lstStyle/>
            <a:p>
              <a:endParaRPr lang="en-IN"/>
            </a:p>
          </p:txBody>
        </p:sp>
        <p:sp>
          <p:nvSpPr>
            <p:cNvPr id="71" name="Graphic 376">
              <a:extLst>
                <a:ext uri="{FF2B5EF4-FFF2-40B4-BE49-F238E27FC236}">
                  <a16:creationId xmlns:a16="http://schemas.microsoft.com/office/drawing/2014/main" id="{0E1155BE-1FDC-40BD-A29E-AE96BBB86314}"/>
                </a:ext>
              </a:extLst>
            </p:cNvPr>
            <p:cNvSpPr/>
            <p:nvPr/>
          </p:nvSpPr>
          <p:spPr>
            <a:xfrm flipV="1">
              <a:off x="5625477" y="4395164"/>
              <a:ext cx="140106" cy="31882"/>
            </a:xfrm>
            <a:custGeom>
              <a:avLst/>
              <a:gdLst>
                <a:gd name="connsiteX0" fmla="*/ 147 w 140106"/>
                <a:gd name="connsiteY0" fmla="*/ 27140 h 31882"/>
                <a:gd name="connsiteX1" fmla="*/ 77745 w 140106"/>
                <a:gd name="connsiteY1" fmla="*/ 25095 h 31882"/>
                <a:gd name="connsiteX2" fmla="*/ 135047 w 140106"/>
                <a:gd name="connsiteY2" fmla="*/ 30594 h 31882"/>
                <a:gd name="connsiteX3" fmla="*/ 137130 w 140106"/>
                <a:gd name="connsiteY3" fmla="*/ 4813 h 31882"/>
                <a:gd name="connsiteX4" fmla="*/ 78265 w 140106"/>
                <a:gd name="connsiteY4" fmla="*/ -1105 h 31882"/>
                <a:gd name="connsiteX5" fmla="*/ 51481 w 140106"/>
                <a:gd name="connsiteY5" fmla="*/ -1182 h 31882"/>
                <a:gd name="connsiteX6" fmla="*/ -2977 w 140106"/>
                <a:gd name="connsiteY6" fmla="*/ 2197 h 31882"/>
                <a:gd name="connsiteX7" fmla="*/ 147 w 140106"/>
                <a:gd name="connsiteY7" fmla="*/ 27140 h 3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06" h="31882">
                  <a:moveTo>
                    <a:pt x="147" y="27140"/>
                  </a:moveTo>
                  <a:cubicBezTo>
                    <a:pt x="23808" y="24879"/>
                    <a:pt x="49690" y="24422"/>
                    <a:pt x="77745" y="25095"/>
                  </a:cubicBezTo>
                  <a:cubicBezTo>
                    <a:pt x="99373" y="25603"/>
                    <a:pt x="118766" y="27851"/>
                    <a:pt x="135047" y="30594"/>
                  </a:cubicBezTo>
                  <a:cubicBezTo>
                    <a:pt x="134526" y="21945"/>
                    <a:pt x="135669" y="13373"/>
                    <a:pt x="137130" y="4813"/>
                  </a:cubicBezTo>
                  <a:cubicBezTo>
                    <a:pt x="120531" y="1828"/>
                    <a:pt x="100719" y="-572"/>
                    <a:pt x="78265" y="-1105"/>
                  </a:cubicBezTo>
                  <a:cubicBezTo>
                    <a:pt x="69134" y="-1321"/>
                    <a:pt x="60206" y="-1347"/>
                    <a:pt x="51481" y="-1182"/>
                  </a:cubicBezTo>
                  <a:cubicBezTo>
                    <a:pt x="31936" y="-826"/>
                    <a:pt x="13927" y="254"/>
                    <a:pt x="-2977" y="2197"/>
                  </a:cubicBezTo>
                  <a:cubicBezTo>
                    <a:pt x="-1123" y="10388"/>
                    <a:pt x="-18" y="18681"/>
                    <a:pt x="147" y="27140"/>
                  </a:cubicBezTo>
                </a:path>
              </a:pathLst>
            </a:custGeom>
            <a:solidFill>
              <a:srgbClr val="161414"/>
            </a:solidFill>
            <a:ln w="1270" cap="flat">
              <a:noFill/>
              <a:prstDash val="solid"/>
              <a:miter/>
            </a:ln>
          </p:spPr>
          <p:txBody>
            <a:bodyPr rtlCol="0" anchor="ctr"/>
            <a:lstStyle/>
            <a:p>
              <a:endParaRPr lang="en-IN"/>
            </a:p>
          </p:txBody>
        </p:sp>
        <p:sp>
          <p:nvSpPr>
            <p:cNvPr id="72" name="Graphic 376">
              <a:extLst>
                <a:ext uri="{FF2B5EF4-FFF2-40B4-BE49-F238E27FC236}">
                  <a16:creationId xmlns:a16="http://schemas.microsoft.com/office/drawing/2014/main" id="{306D1F51-3728-4D8C-A5C2-B890D42D5138}"/>
                </a:ext>
              </a:extLst>
            </p:cNvPr>
            <p:cNvSpPr/>
            <p:nvPr/>
          </p:nvSpPr>
          <p:spPr>
            <a:xfrm flipV="1">
              <a:off x="5558485" y="4386191"/>
              <a:ext cx="54609" cy="35300"/>
            </a:xfrm>
            <a:custGeom>
              <a:avLst/>
              <a:gdLst>
                <a:gd name="connsiteX0" fmla="*/ -2153 w 54609"/>
                <a:gd name="connsiteY0" fmla="*/ 23711 h 35300"/>
                <a:gd name="connsiteX1" fmla="*/ 6026 w 54609"/>
                <a:gd name="connsiteY1" fmla="*/ 33553 h 35300"/>
                <a:gd name="connsiteX2" fmla="*/ 51707 w 54609"/>
                <a:gd name="connsiteY2" fmla="*/ 23305 h 35300"/>
                <a:gd name="connsiteX3" fmla="*/ 48697 w 54609"/>
                <a:gd name="connsiteY3" fmla="*/ -1295 h 35300"/>
                <a:gd name="connsiteX4" fmla="*/ 768 w 54609"/>
                <a:gd name="connsiteY4" fmla="*/ 10732 h 35300"/>
                <a:gd name="connsiteX5" fmla="*/ -2153 w 54609"/>
                <a:gd name="connsiteY5" fmla="*/ 23711 h 3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09" h="35300">
                  <a:moveTo>
                    <a:pt x="-2153" y="23711"/>
                  </a:moveTo>
                  <a:cubicBezTo>
                    <a:pt x="-959" y="30048"/>
                    <a:pt x="-198" y="35662"/>
                    <a:pt x="6026" y="33553"/>
                  </a:cubicBezTo>
                  <a:cubicBezTo>
                    <a:pt x="19970" y="28880"/>
                    <a:pt x="35223" y="25565"/>
                    <a:pt x="51707" y="23305"/>
                  </a:cubicBezTo>
                  <a:cubicBezTo>
                    <a:pt x="51149" y="15050"/>
                    <a:pt x="49942" y="6883"/>
                    <a:pt x="48697" y="-1295"/>
                  </a:cubicBezTo>
                  <a:cubicBezTo>
                    <a:pt x="31590" y="1423"/>
                    <a:pt x="15652" y="5258"/>
                    <a:pt x="768" y="10732"/>
                  </a:cubicBezTo>
                  <a:cubicBezTo>
                    <a:pt x="-3563" y="12319"/>
                    <a:pt x="-3360" y="17323"/>
                    <a:pt x="-2153" y="23711"/>
                  </a:cubicBezTo>
                </a:path>
              </a:pathLst>
            </a:custGeom>
            <a:solidFill>
              <a:srgbClr val="161414"/>
            </a:solidFill>
            <a:ln w="1270" cap="flat">
              <a:noFill/>
              <a:prstDash val="solid"/>
              <a:miter/>
            </a:ln>
          </p:spPr>
          <p:txBody>
            <a:bodyPr rtlCol="0" anchor="ctr"/>
            <a:lstStyle/>
            <a:p>
              <a:endParaRPr lang="en-IN"/>
            </a:p>
          </p:txBody>
        </p:sp>
        <p:sp>
          <p:nvSpPr>
            <p:cNvPr id="73" name="Graphic 376">
              <a:extLst>
                <a:ext uri="{FF2B5EF4-FFF2-40B4-BE49-F238E27FC236}">
                  <a16:creationId xmlns:a16="http://schemas.microsoft.com/office/drawing/2014/main" id="{6EDD4B84-FA5C-445B-8B00-2431DCA13ED0}"/>
                </a:ext>
              </a:extLst>
            </p:cNvPr>
            <p:cNvSpPr/>
            <p:nvPr/>
          </p:nvSpPr>
          <p:spPr>
            <a:xfrm flipV="1">
              <a:off x="5666841" y="4396574"/>
              <a:ext cx="55600" cy="33934"/>
            </a:xfrm>
            <a:custGeom>
              <a:avLst/>
              <a:gdLst>
                <a:gd name="connsiteX0" fmla="*/ 6866 w 55600"/>
                <a:gd name="connsiteY0" fmla="*/ 26653 h 33934"/>
                <a:gd name="connsiteX1" fmla="*/ 43201 w 55600"/>
                <a:gd name="connsiteY1" fmla="*/ 26895 h 33934"/>
                <a:gd name="connsiteX2" fmla="*/ 42820 w 55600"/>
                <a:gd name="connsiteY2" fmla="*/ 6308 h 33934"/>
                <a:gd name="connsiteX3" fmla="*/ 6447 w 55600"/>
                <a:gd name="connsiteY3" fmla="*/ 4466 h 33934"/>
                <a:gd name="connsiteX4" fmla="*/ -2354 w 55600"/>
                <a:gd name="connsiteY4" fmla="*/ 32292 h 33934"/>
                <a:gd name="connsiteX5" fmla="*/ -2976 w 55600"/>
                <a:gd name="connsiteY5" fmla="*/ -1287 h 33934"/>
                <a:gd name="connsiteX6" fmla="*/ 52053 w 55600"/>
                <a:gd name="connsiteY6" fmla="*/ 1507 h 33934"/>
                <a:gd name="connsiteX7" fmla="*/ 52625 w 55600"/>
                <a:gd name="connsiteY7" fmla="*/ 32648 h 33934"/>
                <a:gd name="connsiteX8" fmla="*/ -2354 w 55600"/>
                <a:gd name="connsiteY8" fmla="*/ 32292 h 3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00" h="33934">
                  <a:moveTo>
                    <a:pt x="6866" y="26653"/>
                  </a:moveTo>
                  <a:lnTo>
                    <a:pt x="43201" y="26895"/>
                  </a:lnTo>
                  <a:lnTo>
                    <a:pt x="42820" y="6308"/>
                  </a:lnTo>
                  <a:lnTo>
                    <a:pt x="6447" y="4466"/>
                  </a:lnTo>
                  <a:close/>
                  <a:moveTo>
                    <a:pt x="-2354" y="32292"/>
                  </a:moveTo>
                  <a:lnTo>
                    <a:pt x="-2976" y="-1287"/>
                  </a:lnTo>
                  <a:lnTo>
                    <a:pt x="52053" y="1507"/>
                  </a:lnTo>
                  <a:lnTo>
                    <a:pt x="52625" y="32648"/>
                  </a:lnTo>
                  <a:lnTo>
                    <a:pt x="-2354" y="32292"/>
                  </a:lnTo>
                </a:path>
              </a:pathLst>
            </a:custGeom>
            <a:solidFill>
              <a:srgbClr val="9FA2A1"/>
            </a:solidFill>
            <a:ln w="1270" cap="flat">
              <a:noFill/>
              <a:prstDash val="solid"/>
              <a:miter/>
            </a:ln>
          </p:spPr>
          <p:txBody>
            <a:bodyPr rtlCol="0" anchor="ctr"/>
            <a:lstStyle/>
            <a:p>
              <a:endParaRPr lang="en-IN"/>
            </a:p>
          </p:txBody>
        </p:sp>
        <p:sp>
          <p:nvSpPr>
            <p:cNvPr id="74" name="Graphic 376">
              <a:extLst>
                <a:ext uri="{FF2B5EF4-FFF2-40B4-BE49-F238E27FC236}">
                  <a16:creationId xmlns:a16="http://schemas.microsoft.com/office/drawing/2014/main" id="{061EEED5-A94F-4BF7-8F1C-CAF69B0423BE}"/>
                </a:ext>
              </a:extLst>
            </p:cNvPr>
            <p:cNvSpPr/>
            <p:nvPr/>
          </p:nvSpPr>
          <p:spPr>
            <a:xfrm flipV="1">
              <a:off x="5631560" y="3937863"/>
              <a:ext cx="41249" cy="44564"/>
            </a:xfrm>
            <a:custGeom>
              <a:avLst/>
              <a:gdLst>
                <a:gd name="connsiteX0" fmla="*/ 38302 w 41249"/>
                <a:gd name="connsiteY0" fmla="*/ -1691 h 44564"/>
                <a:gd name="connsiteX1" fmla="*/ 25488 w 41249"/>
                <a:gd name="connsiteY1" fmla="*/ 42873 h 44564"/>
                <a:gd name="connsiteX2" fmla="*/ -2947 w 41249"/>
                <a:gd name="connsiteY2" fmla="*/ 29856 h 44564"/>
              </a:gdLst>
              <a:ahLst/>
              <a:cxnLst>
                <a:cxn ang="0">
                  <a:pos x="connsiteX0" y="connsiteY0"/>
                </a:cxn>
                <a:cxn ang="0">
                  <a:pos x="connsiteX1" y="connsiteY1"/>
                </a:cxn>
                <a:cxn ang="0">
                  <a:pos x="connsiteX2" y="connsiteY2"/>
                </a:cxn>
              </a:cxnLst>
              <a:rect l="l" t="t" r="r" b="b"/>
              <a:pathLst>
                <a:path w="41249" h="44564">
                  <a:moveTo>
                    <a:pt x="38302" y="-1691"/>
                  </a:moveTo>
                  <a:lnTo>
                    <a:pt x="25488" y="42873"/>
                  </a:lnTo>
                  <a:lnTo>
                    <a:pt x="-2947" y="29856"/>
                  </a:lnTo>
                  <a:close/>
                </a:path>
              </a:pathLst>
            </a:custGeom>
            <a:solidFill>
              <a:srgbClr val="D0BEBB"/>
            </a:solidFill>
            <a:ln w="1270" cap="flat">
              <a:noFill/>
              <a:prstDash val="solid"/>
              <a:miter/>
            </a:ln>
          </p:spPr>
          <p:txBody>
            <a:bodyPr rtlCol="0" anchor="ctr"/>
            <a:lstStyle/>
            <a:p>
              <a:endParaRPr lang="en-IN"/>
            </a:p>
          </p:txBody>
        </p:sp>
        <p:sp>
          <p:nvSpPr>
            <p:cNvPr id="75" name="Graphic 376">
              <a:extLst>
                <a:ext uri="{FF2B5EF4-FFF2-40B4-BE49-F238E27FC236}">
                  <a16:creationId xmlns:a16="http://schemas.microsoft.com/office/drawing/2014/main" id="{6747CE14-765D-4F0D-9A93-D62032693A33}"/>
                </a:ext>
              </a:extLst>
            </p:cNvPr>
            <p:cNvSpPr/>
            <p:nvPr/>
          </p:nvSpPr>
          <p:spPr>
            <a:xfrm flipV="1">
              <a:off x="5672810" y="3941723"/>
              <a:ext cx="23279" cy="40703"/>
            </a:xfrm>
            <a:custGeom>
              <a:avLst/>
              <a:gdLst>
                <a:gd name="connsiteX0" fmla="*/ 688 w 23279"/>
                <a:gd name="connsiteY0" fmla="*/ 39014 h 40703"/>
                <a:gd name="connsiteX1" fmla="*/ -2969 w 23279"/>
                <a:gd name="connsiteY1" fmla="*/ -1690 h 40703"/>
                <a:gd name="connsiteX2" fmla="*/ 20310 w 23279"/>
                <a:gd name="connsiteY2" fmla="*/ 27114 h 40703"/>
              </a:gdLst>
              <a:ahLst/>
              <a:cxnLst>
                <a:cxn ang="0">
                  <a:pos x="connsiteX0" y="connsiteY0"/>
                </a:cxn>
                <a:cxn ang="0">
                  <a:pos x="connsiteX1" y="connsiteY1"/>
                </a:cxn>
                <a:cxn ang="0">
                  <a:pos x="connsiteX2" y="connsiteY2"/>
                </a:cxn>
              </a:cxnLst>
              <a:rect l="l" t="t" r="r" b="b"/>
              <a:pathLst>
                <a:path w="23279" h="40703">
                  <a:moveTo>
                    <a:pt x="688" y="39014"/>
                  </a:moveTo>
                  <a:lnTo>
                    <a:pt x="-2969" y="-1690"/>
                  </a:lnTo>
                  <a:lnTo>
                    <a:pt x="20310" y="27114"/>
                  </a:lnTo>
                  <a:close/>
                </a:path>
              </a:pathLst>
            </a:custGeom>
            <a:solidFill>
              <a:srgbClr val="D0BEBB"/>
            </a:solidFill>
            <a:ln w="1270" cap="flat">
              <a:noFill/>
              <a:prstDash val="solid"/>
              <a:miter/>
            </a:ln>
          </p:spPr>
          <p:txBody>
            <a:bodyPr rtlCol="0" anchor="ctr"/>
            <a:lstStyle/>
            <a:p>
              <a:endParaRPr lang="en-IN"/>
            </a:p>
          </p:txBody>
        </p:sp>
        <p:sp>
          <p:nvSpPr>
            <p:cNvPr id="76" name="Graphic 376">
              <a:extLst>
                <a:ext uri="{FF2B5EF4-FFF2-40B4-BE49-F238E27FC236}">
                  <a16:creationId xmlns:a16="http://schemas.microsoft.com/office/drawing/2014/main" id="{0306ABDC-EE6C-4FC9-9D24-D5AB76EC908A}"/>
                </a:ext>
              </a:extLst>
            </p:cNvPr>
            <p:cNvSpPr/>
            <p:nvPr/>
          </p:nvSpPr>
          <p:spPr>
            <a:xfrm flipV="1">
              <a:off x="5643105" y="3953433"/>
              <a:ext cx="97650" cy="394969"/>
            </a:xfrm>
            <a:custGeom>
              <a:avLst/>
              <a:gdLst>
                <a:gd name="connsiteX0" fmla="*/ 5535 w 97650"/>
                <a:gd name="connsiteY0" fmla="*/ 393449 h 394969"/>
                <a:gd name="connsiteX1" fmla="*/ 38948 w 97650"/>
                <a:gd name="connsiteY1" fmla="*/ 392217 h 394969"/>
                <a:gd name="connsiteX2" fmla="*/ 54684 w 97650"/>
                <a:gd name="connsiteY2" fmla="*/ 373561 h 394969"/>
                <a:gd name="connsiteX3" fmla="*/ 40803 w 97650"/>
                <a:gd name="connsiteY3" fmla="*/ 353723 h 394969"/>
                <a:gd name="connsiteX4" fmla="*/ 94676 w 97650"/>
                <a:gd name="connsiteY4" fmla="*/ 40148 h 394969"/>
                <a:gd name="connsiteX5" fmla="*/ 53249 w 97650"/>
                <a:gd name="connsiteY5" fmla="*/ -1521 h 394969"/>
                <a:gd name="connsiteX6" fmla="*/ 2550 w 97650"/>
                <a:gd name="connsiteY6" fmla="*/ 34674 h 394969"/>
                <a:gd name="connsiteX7" fmla="*/ 14209 w 97650"/>
                <a:gd name="connsiteY7" fmla="*/ 351450 h 394969"/>
                <a:gd name="connsiteX8" fmla="*/ -2974 w 97650"/>
                <a:gd name="connsiteY8" fmla="*/ 375974 h 394969"/>
                <a:gd name="connsiteX9" fmla="*/ 5535 w 97650"/>
                <a:gd name="connsiteY9" fmla="*/ 393449 h 39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50" h="394969">
                  <a:moveTo>
                    <a:pt x="5535" y="393449"/>
                  </a:moveTo>
                  <a:cubicBezTo>
                    <a:pt x="5535" y="393449"/>
                    <a:pt x="20076" y="390033"/>
                    <a:pt x="38948" y="392217"/>
                  </a:cubicBezTo>
                  <a:lnTo>
                    <a:pt x="54684" y="373561"/>
                  </a:lnTo>
                  <a:lnTo>
                    <a:pt x="40803" y="353723"/>
                  </a:lnTo>
                  <a:lnTo>
                    <a:pt x="94676" y="40148"/>
                  </a:lnTo>
                  <a:lnTo>
                    <a:pt x="53249" y="-1521"/>
                  </a:lnTo>
                  <a:lnTo>
                    <a:pt x="2550" y="34674"/>
                  </a:lnTo>
                  <a:lnTo>
                    <a:pt x="14209" y="351450"/>
                  </a:lnTo>
                  <a:lnTo>
                    <a:pt x="-2974" y="375974"/>
                  </a:lnTo>
                  <a:lnTo>
                    <a:pt x="5535" y="393449"/>
                  </a:lnTo>
                </a:path>
              </a:pathLst>
            </a:custGeom>
            <a:solidFill>
              <a:srgbClr val="172D36"/>
            </a:solidFill>
            <a:ln w="1270" cap="flat">
              <a:noFill/>
              <a:prstDash val="solid"/>
              <a:miter/>
            </a:ln>
          </p:spPr>
          <p:txBody>
            <a:bodyPr rtlCol="0" anchor="ctr"/>
            <a:lstStyle/>
            <a:p>
              <a:endParaRPr lang="en-IN"/>
            </a:p>
          </p:txBody>
        </p:sp>
        <p:sp>
          <p:nvSpPr>
            <p:cNvPr id="77" name="Graphic 376">
              <a:extLst>
                <a:ext uri="{FF2B5EF4-FFF2-40B4-BE49-F238E27FC236}">
                  <a16:creationId xmlns:a16="http://schemas.microsoft.com/office/drawing/2014/main" id="{83E77333-4DB2-47F9-9183-450779E7E476}"/>
                </a:ext>
              </a:extLst>
            </p:cNvPr>
            <p:cNvSpPr/>
            <p:nvPr/>
          </p:nvSpPr>
          <p:spPr>
            <a:xfrm flipV="1">
              <a:off x="5676467" y="3911015"/>
              <a:ext cx="64160" cy="75018"/>
            </a:xfrm>
            <a:custGeom>
              <a:avLst/>
              <a:gdLst>
                <a:gd name="connsiteX0" fmla="*/ 61175 w 64160"/>
                <a:gd name="connsiteY0" fmla="*/ 45288 h 75018"/>
                <a:gd name="connsiteX1" fmla="*/ 26352 w 64160"/>
                <a:gd name="connsiteY1" fmla="*/ -1702 h 75018"/>
                <a:gd name="connsiteX2" fmla="*/ -2986 w 64160"/>
                <a:gd name="connsiteY2" fmla="*/ 42609 h 75018"/>
                <a:gd name="connsiteX3" fmla="*/ 43154 w 64160"/>
                <a:gd name="connsiteY3" fmla="*/ 73317 h 75018"/>
                <a:gd name="connsiteX4" fmla="*/ 61175 w 64160"/>
                <a:gd name="connsiteY4" fmla="*/ 45288 h 750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0" h="75018">
                  <a:moveTo>
                    <a:pt x="61175" y="45288"/>
                  </a:moveTo>
                  <a:lnTo>
                    <a:pt x="26352" y="-1702"/>
                  </a:lnTo>
                  <a:lnTo>
                    <a:pt x="-2986" y="42609"/>
                  </a:lnTo>
                  <a:lnTo>
                    <a:pt x="43154" y="73317"/>
                  </a:lnTo>
                  <a:lnTo>
                    <a:pt x="61175" y="45288"/>
                  </a:lnTo>
                </a:path>
              </a:pathLst>
            </a:custGeom>
            <a:solidFill>
              <a:srgbClr val="D0EBEA"/>
            </a:solidFill>
            <a:ln w="1270" cap="flat">
              <a:noFill/>
              <a:prstDash val="solid"/>
              <a:miter/>
            </a:ln>
          </p:spPr>
          <p:txBody>
            <a:bodyPr rtlCol="0" anchor="ctr"/>
            <a:lstStyle/>
            <a:p>
              <a:endParaRPr lang="en-IN"/>
            </a:p>
          </p:txBody>
        </p:sp>
        <p:sp>
          <p:nvSpPr>
            <p:cNvPr id="78" name="Graphic 376">
              <a:extLst>
                <a:ext uri="{FF2B5EF4-FFF2-40B4-BE49-F238E27FC236}">
                  <a16:creationId xmlns:a16="http://schemas.microsoft.com/office/drawing/2014/main" id="{DDA7A671-737B-4B47-A8E3-91165EA45DE1}"/>
                </a:ext>
              </a:extLst>
            </p:cNvPr>
            <p:cNvSpPr/>
            <p:nvPr/>
          </p:nvSpPr>
          <p:spPr>
            <a:xfrm flipV="1">
              <a:off x="5591251" y="3904817"/>
              <a:ext cx="68744" cy="78625"/>
            </a:xfrm>
            <a:custGeom>
              <a:avLst/>
              <a:gdLst>
                <a:gd name="connsiteX0" fmla="*/ -2929 w 68744"/>
                <a:gd name="connsiteY0" fmla="*/ 48942 h 78625"/>
                <a:gd name="connsiteX1" fmla="*/ 41305 w 68744"/>
                <a:gd name="connsiteY1" fmla="*/ -1706 h 78625"/>
                <a:gd name="connsiteX2" fmla="*/ 65816 w 68744"/>
                <a:gd name="connsiteY2" fmla="*/ 43875 h 78625"/>
                <a:gd name="connsiteX3" fmla="*/ 14826 w 68744"/>
                <a:gd name="connsiteY3" fmla="*/ 76920 h 78625"/>
                <a:gd name="connsiteX4" fmla="*/ -2929 w 68744"/>
                <a:gd name="connsiteY4" fmla="*/ 48942 h 78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44" h="78625">
                  <a:moveTo>
                    <a:pt x="-2929" y="48942"/>
                  </a:moveTo>
                  <a:lnTo>
                    <a:pt x="41305" y="-1706"/>
                  </a:lnTo>
                  <a:lnTo>
                    <a:pt x="65816" y="43875"/>
                  </a:lnTo>
                  <a:lnTo>
                    <a:pt x="14826" y="76920"/>
                  </a:lnTo>
                  <a:lnTo>
                    <a:pt x="-2929" y="48942"/>
                  </a:lnTo>
                </a:path>
              </a:pathLst>
            </a:custGeom>
            <a:solidFill>
              <a:srgbClr val="D0EBEA"/>
            </a:solidFill>
            <a:ln w="1270" cap="flat">
              <a:noFill/>
              <a:prstDash val="solid"/>
              <a:miter/>
            </a:ln>
          </p:spPr>
          <p:txBody>
            <a:bodyPr rtlCol="0" anchor="ctr"/>
            <a:lstStyle/>
            <a:p>
              <a:endParaRPr lang="en-IN"/>
            </a:p>
          </p:txBody>
        </p:sp>
        <p:sp>
          <p:nvSpPr>
            <p:cNvPr id="79" name="Graphic 376">
              <a:extLst>
                <a:ext uri="{FF2B5EF4-FFF2-40B4-BE49-F238E27FC236}">
                  <a16:creationId xmlns:a16="http://schemas.microsoft.com/office/drawing/2014/main" id="{9EC87D77-081F-4F8E-9DB3-4489DD108765}"/>
                </a:ext>
              </a:extLst>
            </p:cNvPr>
            <p:cNvSpPr/>
            <p:nvPr/>
          </p:nvSpPr>
          <p:spPr>
            <a:xfrm flipV="1">
              <a:off x="5854890" y="4176153"/>
              <a:ext cx="95554" cy="103669"/>
            </a:xfrm>
            <a:custGeom>
              <a:avLst/>
              <a:gdLst>
                <a:gd name="connsiteX0" fmla="*/ 86836 w 95554"/>
                <a:gd name="connsiteY0" fmla="*/ 102218 h 103669"/>
                <a:gd name="connsiteX1" fmla="*/ -3118 w 95554"/>
                <a:gd name="connsiteY1" fmla="*/ 41956 h 103669"/>
                <a:gd name="connsiteX2" fmla="*/ 14408 w 95554"/>
                <a:gd name="connsiteY2" fmla="*/ -1452 h 103669"/>
                <a:gd name="connsiteX3" fmla="*/ 92437 w 95554"/>
                <a:gd name="connsiteY3" fmla="*/ 95347 h 103669"/>
                <a:gd name="connsiteX4" fmla="*/ 86836 w 95554"/>
                <a:gd name="connsiteY4" fmla="*/ 102218 h 10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4" h="103669">
                  <a:moveTo>
                    <a:pt x="86836" y="102218"/>
                  </a:moveTo>
                  <a:lnTo>
                    <a:pt x="-3118" y="41956"/>
                  </a:lnTo>
                  <a:lnTo>
                    <a:pt x="14408" y="-1452"/>
                  </a:lnTo>
                  <a:lnTo>
                    <a:pt x="92437" y="95347"/>
                  </a:lnTo>
                  <a:lnTo>
                    <a:pt x="86836" y="102218"/>
                  </a:lnTo>
                </a:path>
              </a:pathLst>
            </a:custGeom>
            <a:solidFill>
              <a:srgbClr val="D0EBEA"/>
            </a:solidFill>
            <a:ln w="1270" cap="flat">
              <a:noFill/>
              <a:prstDash val="solid"/>
              <a:miter/>
            </a:ln>
          </p:spPr>
          <p:txBody>
            <a:bodyPr rtlCol="0" anchor="ctr"/>
            <a:lstStyle/>
            <a:p>
              <a:endParaRPr lang="en-IN"/>
            </a:p>
          </p:txBody>
        </p:sp>
        <p:sp>
          <p:nvSpPr>
            <p:cNvPr id="80" name="Graphic 376">
              <a:extLst>
                <a:ext uri="{FF2B5EF4-FFF2-40B4-BE49-F238E27FC236}">
                  <a16:creationId xmlns:a16="http://schemas.microsoft.com/office/drawing/2014/main" id="{48A5B29F-B6FA-4EBD-9396-7748CF270148}"/>
                </a:ext>
              </a:extLst>
            </p:cNvPr>
            <p:cNvSpPr/>
            <p:nvPr/>
          </p:nvSpPr>
          <p:spPr>
            <a:xfrm flipV="1">
              <a:off x="5364009" y="4445761"/>
              <a:ext cx="119431" cy="51257"/>
            </a:xfrm>
            <a:custGeom>
              <a:avLst/>
              <a:gdLst>
                <a:gd name="connsiteX0" fmla="*/ 115700 w 119431"/>
                <a:gd name="connsiteY0" fmla="*/ -1235 h 51257"/>
                <a:gd name="connsiteX1" fmla="*/ 116640 w 119431"/>
                <a:gd name="connsiteY1" fmla="*/ 5978 h 51257"/>
                <a:gd name="connsiteX2" fmla="*/ 109502 w 119431"/>
                <a:gd name="connsiteY2" fmla="*/ 26159 h 51257"/>
                <a:gd name="connsiteX3" fmla="*/ 78298 w 119431"/>
                <a:gd name="connsiteY3" fmla="*/ 45437 h 51257"/>
                <a:gd name="connsiteX4" fmla="*/ 51070 w 119431"/>
                <a:gd name="connsiteY4" fmla="*/ 50022 h 51257"/>
                <a:gd name="connsiteX5" fmla="*/ 15548 w 119431"/>
                <a:gd name="connsiteY5" fmla="*/ 37348 h 51257"/>
                <a:gd name="connsiteX6" fmla="*/ -2791 w 119431"/>
                <a:gd name="connsiteY6" fmla="*/ 4950 h 51257"/>
                <a:gd name="connsiteX7" fmla="*/ 9515 w 119431"/>
                <a:gd name="connsiteY7" fmla="*/ 1838 h 51257"/>
                <a:gd name="connsiteX8" fmla="*/ 23993 w 119431"/>
                <a:gd name="connsiteY8" fmla="*/ 27861 h 51257"/>
                <a:gd name="connsiteX9" fmla="*/ 51070 w 119431"/>
                <a:gd name="connsiteY9" fmla="*/ 37322 h 51257"/>
                <a:gd name="connsiteX10" fmla="*/ 74501 w 119431"/>
                <a:gd name="connsiteY10" fmla="*/ 33322 h 51257"/>
                <a:gd name="connsiteX11" fmla="*/ 99456 w 119431"/>
                <a:gd name="connsiteY11" fmla="*/ 18386 h 51257"/>
                <a:gd name="connsiteX12" fmla="*/ 103940 w 119431"/>
                <a:gd name="connsiteY12" fmla="*/ 5978 h 51257"/>
                <a:gd name="connsiteX13" fmla="*/ 103711 w 119431"/>
                <a:gd name="connsiteY13" fmla="*/ 3223 h 51257"/>
                <a:gd name="connsiteX14" fmla="*/ 103584 w 119431"/>
                <a:gd name="connsiteY14" fmla="*/ 2600 h 51257"/>
                <a:gd name="connsiteX15" fmla="*/ 103622 w 119431"/>
                <a:gd name="connsiteY15" fmla="*/ 2600 h 51257"/>
                <a:gd name="connsiteX16" fmla="*/ 103584 w 119431"/>
                <a:gd name="connsiteY16" fmla="*/ 2600 h 51257"/>
                <a:gd name="connsiteX17" fmla="*/ 103584 w 119431"/>
                <a:gd name="connsiteY17" fmla="*/ 2600 h 51257"/>
                <a:gd name="connsiteX18" fmla="*/ 103622 w 119431"/>
                <a:gd name="connsiteY18" fmla="*/ 2600 h 51257"/>
                <a:gd name="connsiteX19" fmla="*/ 103584 w 119431"/>
                <a:gd name="connsiteY19" fmla="*/ 2600 h 51257"/>
                <a:gd name="connsiteX20" fmla="*/ 115700 w 119431"/>
                <a:gd name="connsiteY20" fmla="*/ -1235 h 51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9431" h="51257">
                  <a:moveTo>
                    <a:pt x="115700" y="-1235"/>
                  </a:moveTo>
                  <a:cubicBezTo>
                    <a:pt x="115840" y="-778"/>
                    <a:pt x="116640" y="1889"/>
                    <a:pt x="116640" y="5978"/>
                  </a:cubicBezTo>
                  <a:cubicBezTo>
                    <a:pt x="116665" y="11147"/>
                    <a:pt x="115256" y="18755"/>
                    <a:pt x="109502" y="26159"/>
                  </a:cubicBezTo>
                  <a:cubicBezTo>
                    <a:pt x="103775" y="33576"/>
                    <a:pt x="94021" y="40523"/>
                    <a:pt x="78298" y="45437"/>
                  </a:cubicBezTo>
                  <a:cubicBezTo>
                    <a:pt x="68469" y="48523"/>
                    <a:pt x="59401" y="50022"/>
                    <a:pt x="51070" y="50022"/>
                  </a:cubicBezTo>
                  <a:cubicBezTo>
                    <a:pt x="36795" y="50060"/>
                    <a:pt x="24628" y="45475"/>
                    <a:pt x="15548" y="37348"/>
                  </a:cubicBezTo>
                  <a:cubicBezTo>
                    <a:pt x="6454" y="29232"/>
                    <a:pt x="485" y="17942"/>
                    <a:pt x="-2791" y="4950"/>
                  </a:cubicBezTo>
                  <a:lnTo>
                    <a:pt x="9515" y="1838"/>
                  </a:lnTo>
                  <a:cubicBezTo>
                    <a:pt x="12347" y="13027"/>
                    <a:pt x="17262" y="21866"/>
                    <a:pt x="23993" y="27861"/>
                  </a:cubicBezTo>
                  <a:cubicBezTo>
                    <a:pt x="30750" y="33830"/>
                    <a:pt x="39386" y="37284"/>
                    <a:pt x="51070" y="37322"/>
                  </a:cubicBezTo>
                  <a:cubicBezTo>
                    <a:pt x="57864" y="37322"/>
                    <a:pt x="65675" y="36090"/>
                    <a:pt x="74501" y="33322"/>
                  </a:cubicBezTo>
                  <a:cubicBezTo>
                    <a:pt x="88471" y="28927"/>
                    <a:pt x="95672" y="23289"/>
                    <a:pt x="99456" y="18386"/>
                  </a:cubicBezTo>
                  <a:cubicBezTo>
                    <a:pt x="103229" y="13472"/>
                    <a:pt x="103914" y="9039"/>
                    <a:pt x="103940" y="5978"/>
                  </a:cubicBezTo>
                  <a:cubicBezTo>
                    <a:pt x="103940" y="4785"/>
                    <a:pt x="103826" y="3832"/>
                    <a:pt x="103711" y="3223"/>
                  </a:cubicBezTo>
                  <a:lnTo>
                    <a:pt x="103584" y="2600"/>
                  </a:lnTo>
                  <a:lnTo>
                    <a:pt x="103622" y="2600"/>
                  </a:lnTo>
                  <a:lnTo>
                    <a:pt x="103584" y="2600"/>
                  </a:lnTo>
                  <a:lnTo>
                    <a:pt x="103584" y="2600"/>
                  </a:lnTo>
                  <a:lnTo>
                    <a:pt x="103622" y="2600"/>
                  </a:lnTo>
                  <a:lnTo>
                    <a:pt x="103584" y="2600"/>
                  </a:lnTo>
                  <a:lnTo>
                    <a:pt x="115700" y="-1235"/>
                  </a:lnTo>
                </a:path>
              </a:pathLst>
            </a:custGeom>
            <a:solidFill>
              <a:srgbClr val="111010"/>
            </a:solidFill>
            <a:ln w="1270" cap="flat">
              <a:noFill/>
              <a:prstDash val="solid"/>
              <a:miter/>
            </a:ln>
          </p:spPr>
          <p:txBody>
            <a:bodyPr rtlCol="0" anchor="ctr"/>
            <a:lstStyle/>
            <a:p>
              <a:endParaRPr lang="en-IN"/>
            </a:p>
          </p:txBody>
        </p:sp>
        <p:sp>
          <p:nvSpPr>
            <p:cNvPr id="81" name="Graphic 376">
              <a:extLst>
                <a:ext uri="{FF2B5EF4-FFF2-40B4-BE49-F238E27FC236}">
                  <a16:creationId xmlns:a16="http://schemas.microsoft.com/office/drawing/2014/main" id="{702307E7-5275-4E4E-A928-4B4C5698A50C}"/>
                </a:ext>
              </a:extLst>
            </p:cNvPr>
            <p:cNvSpPr/>
            <p:nvPr/>
          </p:nvSpPr>
          <p:spPr>
            <a:xfrm flipV="1">
              <a:off x="5219687" y="4461547"/>
              <a:ext cx="375450" cy="281929"/>
            </a:xfrm>
            <a:custGeom>
              <a:avLst/>
              <a:gdLst>
                <a:gd name="connsiteX0" fmla="*/ 372670 w 375450"/>
                <a:gd name="connsiteY0" fmla="*/ 232043 h 281929"/>
                <a:gd name="connsiteX1" fmla="*/ 51538 w 375450"/>
                <a:gd name="connsiteY1" fmla="*/ 280811 h 281929"/>
                <a:gd name="connsiteX2" fmla="*/ -2780 w 375450"/>
                <a:gd name="connsiteY2" fmla="*/ 52224 h 281929"/>
                <a:gd name="connsiteX3" fmla="*/ 343397 w 375450"/>
                <a:gd name="connsiteY3" fmla="*/ -354 h 281929"/>
                <a:gd name="connsiteX4" fmla="*/ 372670 w 375450"/>
                <a:gd name="connsiteY4" fmla="*/ 232043 h 281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450" h="281929">
                  <a:moveTo>
                    <a:pt x="372670" y="232043"/>
                  </a:moveTo>
                  <a:lnTo>
                    <a:pt x="51538" y="280811"/>
                  </a:lnTo>
                  <a:lnTo>
                    <a:pt x="-2780" y="52224"/>
                  </a:lnTo>
                  <a:cubicBezTo>
                    <a:pt x="-2780" y="52224"/>
                    <a:pt x="112777" y="-8571"/>
                    <a:pt x="343397" y="-354"/>
                  </a:cubicBezTo>
                  <a:lnTo>
                    <a:pt x="372670" y="232043"/>
                  </a:lnTo>
                </a:path>
              </a:pathLst>
            </a:custGeom>
            <a:solidFill>
              <a:srgbClr val="282628"/>
            </a:solidFill>
            <a:ln w="1270" cap="flat">
              <a:noFill/>
              <a:prstDash val="solid"/>
              <a:miter/>
            </a:ln>
          </p:spPr>
          <p:txBody>
            <a:bodyPr rtlCol="0" anchor="ctr"/>
            <a:lstStyle/>
            <a:p>
              <a:endParaRPr lang="en-IN"/>
            </a:p>
          </p:txBody>
        </p:sp>
        <p:sp>
          <p:nvSpPr>
            <p:cNvPr id="82" name="Graphic 376">
              <a:extLst>
                <a:ext uri="{FF2B5EF4-FFF2-40B4-BE49-F238E27FC236}">
                  <a16:creationId xmlns:a16="http://schemas.microsoft.com/office/drawing/2014/main" id="{6CB8CBA9-C4D2-4FE3-B1BC-200FCA605096}"/>
                </a:ext>
              </a:extLst>
            </p:cNvPr>
            <p:cNvSpPr/>
            <p:nvPr/>
          </p:nvSpPr>
          <p:spPr>
            <a:xfrm flipV="1">
              <a:off x="5245595" y="4568799"/>
              <a:ext cx="277914" cy="58331"/>
            </a:xfrm>
            <a:custGeom>
              <a:avLst/>
              <a:gdLst>
                <a:gd name="connsiteX0" fmla="*/ 272940 w 277914"/>
                <a:gd name="connsiteY0" fmla="*/ -1122 h 58331"/>
                <a:gd name="connsiteX1" fmla="*/ -2764 w 277914"/>
                <a:gd name="connsiteY1" fmla="*/ 44877 h 58331"/>
                <a:gd name="connsiteX2" fmla="*/ 157 w 277914"/>
                <a:gd name="connsiteY2" fmla="*/ 57209 h 58331"/>
                <a:gd name="connsiteX3" fmla="*/ 275150 w 277914"/>
                <a:gd name="connsiteY3" fmla="*/ 9241 h 58331"/>
                <a:gd name="connsiteX4" fmla="*/ 272940 w 277914"/>
                <a:gd name="connsiteY4" fmla="*/ -1122 h 58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914" h="58331">
                  <a:moveTo>
                    <a:pt x="272940" y="-1122"/>
                  </a:moveTo>
                  <a:cubicBezTo>
                    <a:pt x="272940" y="-1122"/>
                    <a:pt x="92143" y="14690"/>
                    <a:pt x="-2764" y="44877"/>
                  </a:cubicBezTo>
                  <a:lnTo>
                    <a:pt x="157" y="57209"/>
                  </a:lnTo>
                  <a:cubicBezTo>
                    <a:pt x="157" y="57209"/>
                    <a:pt x="83608" y="25027"/>
                    <a:pt x="275150" y="9241"/>
                  </a:cubicBezTo>
                  <a:lnTo>
                    <a:pt x="272940" y="-1122"/>
                  </a:lnTo>
                </a:path>
              </a:pathLst>
            </a:custGeom>
            <a:solidFill>
              <a:srgbClr val="111010"/>
            </a:solidFill>
            <a:ln w="1270" cap="flat">
              <a:noFill/>
              <a:prstDash val="solid"/>
              <a:miter/>
            </a:ln>
          </p:spPr>
          <p:txBody>
            <a:bodyPr rtlCol="0" anchor="ctr"/>
            <a:lstStyle/>
            <a:p>
              <a:endParaRPr lang="en-IN"/>
            </a:p>
          </p:txBody>
        </p:sp>
        <p:sp>
          <p:nvSpPr>
            <p:cNvPr id="83" name="Graphic 376">
              <a:extLst>
                <a:ext uri="{FF2B5EF4-FFF2-40B4-BE49-F238E27FC236}">
                  <a16:creationId xmlns:a16="http://schemas.microsoft.com/office/drawing/2014/main" id="{E5316A97-F4EF-424C-A439-B383CD37A654}"/>
                </a:ext>
              </a:extLst>
            </p:cNvPr>
            <p:cNvSpPr/>
            <p:nvPr/>
          </p:nvSpPr>
          <p:spPr>
            <a:xfrm flipV="1">
              <a:off x="5434406" y="4603279"/>
              <a:ext cx="46240" cy="32854"/>
            </a:xfrm>
            <a:custGeom>
              <a:avLst/>
              <a:gdLst>
                <a:gd name="connsiteX0" fmla="*/ 43426 w 46240"/>
                <a:gd name="connsiteY0" fmla="*/ 29225 h 32854"/>
                <a:gd name="connsiteX1" fmla="*/ 38092 w 46240"/>
                <a:gd name="connsiteY1" fmla="*/ -1103 h 32854"/>
                <a:gd name="connsiteX2" fmla="*/ -2814 w 46240"/>
                <a:gd name="connsiteY2" fmla="*/ 5857 h 32854"/>
                <a:gd name="connsiteX3" fmla="*/ 1745 w 46240"/>
                <a:gd name="connsiteY3" fmla="*/ 31752 h 32854"/>
                <a:gd name="connsiteX4" fmla="*/ 43426 w 46240"/>
                <a:gd name="connsiteY4" fmla="*/ 29225 h 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40" h="32854">
                  <a:moveTo>
                    <a:pt x="43426" y="29225"/>
                  </a:moveTo>
                  <a:lnTo>
                    <a:pt x="38092" y="-1103"/>
                  </a:lnTo>
                  <a:lnTo>
                    <a:pt x="-2814" y="5857"/>
                  </a:lnTo>
                  <a:lnTo>
                    <a:pt x="1745" y="31752"/>
                  </a:lnTo>
                  <a:lnTo>
                    <a:pt x="43426" y="29225"/>
                  </a:lnTo>
                </a:path>
              </a:pathLst>
            </a:custGeom>
            <a:solidFill>
              <a:srgbClr val="9FA2A1"/>
            </a:solidFill>
            <a:ln w="1270" cap="flat">
              <a:noFill/>
              <a:prstDash val="solid"/>
              <a:miter/>
            </a:ln>
          </p:spPr>
          <p:txBody>
            <a:bodyPr rtlCol="0" anchor="ctr"/>
            <a:lstStyle/>
            <a:p>
              <a:endParaRPr lang="en-IN"/>
            </a:p>
          </p:txBody>
        </p:sp>
        <p:sp>
          <p:nvSpPr>
            <p:cNvPr id="84" name="Graphic 376">
              <a:extLst>
                <a:ext uri="{FF2B5EF4-FFF2-40B4-BE49-F238E27FC236}">
                  <a16:creationId xmlns:a16="http://schemas.microsoft.com/office/drawing/2014/main" id="{342055F3-F249-4DA4-B65A-1C4ECAAE691F}"/>
                </a:ext>
              </a:extLst>
            </p:cNvPr>
            <p:cNvSpPr/>
            <p:nvPr/>
          </p:nvSpPr>
          <p:spPr>
            <a:xfrm flipV="1">
              <a:off x="5286400" y="4575682"/>
              <a:ext cx="48120" cy="32854"/>
            </a:xfrm>
            <a:custGeom>
              <a:avLst/>
              <a:gdLst>
                <a:gd name="connsiteX0" fmla="*/ 45406 w 48120"/>
                <a:gd name="connsiteY0" fmla="*/ 22457 h 32854"/>
                <a:gd name="connsiteX1" fmla="*/ 38180 w 48120"/>
                <a:gd name="connsiteY1" fmla="*/ -1127 h 32854"/>
                <a:gd name="connsiteX2" fmla="*/ -2714 w 48120"/>
                <a:gd name="connsiteY2" fmla="*/ 5832 h 32854"/>
                <a:gd name="connsiteX3" fmla="*/ 1820 w 48120"/>
                <a:gd name="connsiteY3" fmla="*/ 31728 h 32854"/>
                <a:gd name="connsiteX4" fmla="*/ 45406 w 48120"/>
                <a:gd name="connsiteY4" fmla="*/ 22457 h 32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0" h="32854">
                  <a:moveTo>
                    <a:pt x="45406" y="22457"/>
                  </a:moveTo>
                  <a:lnTo>
                    <a:pt x="38180" y="-1127"/>
                  </a:lnTo>
                  <a:lnTo>
                    <a:pt x="-2714" y="5832"/>
                  </a:lnTo>
                  <a:lnTo>
                    <a:pt x="1820" y="31728"/>
                  </a:lnTo>
                  <a:lnTo>
                    <a:pt x="45406" y="22457"/>
                  </a:lnTo>
                </a:path>
              </a:pathLst>
            </a:custGeom>
            <a:solidFill>
              <a:srgbClr val="9FA2A1"/>
            </a:solidFill>
            <a:ln w="1270" cap="flat">
              <a:noFill/>
              <a:prstDash val="solid"/>
              <a:miter/>
            </a:ln>
          </p:spPr>
          <p:txBody>
            <a:bodyPr rtlCol="0" anchor="ctr"/>
            <a:lstStyle/>
            <a:p>
              <a:endParaRPr lang="en-IN"/>
            </a:p>
          </p:txBody>
        </p:sp>
        <p:sp>
          <p:nvSpPr>
            <p:cNvPr id="85" name="Graphic 376">
              <a:extLst>
                <a:ext uri="{FF2B5EF4-FFF2-40B4-BE49-F238E27FC236}">
                  <a16:creationId xmlns:a16="http://schemas.microsoft.com/office/drawing/2014/main" id="{7001789B-0D6F-44FF-A68A-65AB79EA4782}"/>
                </a:ext>
              </a:extLst>
            </p:cNvPr>
            <p:cNvSpPr/>
            <p:nvPr/>
          </p:nvSpPr>
          <p:spPr>
            <a:xfrm flipV="1">
              <a:off x="5394378" y="4190656"/>
              <a:ext cx="100733" cy="290854"/>
            </a:xfrm>
            <a:custGeom>
              <a:avLst/>
              <a:gdLst>
                <a:gd name="connsiteX0" fmla="*/ -1018 w 100733"/>
                <a:gd name="connsiteY0" fmla="*/ 16690 h 290854"/>
                <a:gd name="connsiteX1" fmla="*/ -1234 w 100733"/>
                <a:gd name="connsiteY1" fmla="*/ 17414 h 290854"/>
                <a:gd name="connsiteX2" fmla="*/ 10983 w 100733"/>
                <a:gd name="connsiteY2" fmla="*/ 59756 h 290854"/>
                <a:gd name="connsiteX3" fmla="*/ 29767 w 100733"/>
                <a:gd name="connsiteY3" fmla="*/ 289499 h 290854"/>
                <a:gd name="connsiteX4" fmla="*/ 97928 w 100733"/>
                <a:gd name="connsiteY4" fmla="*/ 230076 h 290854"/>
                <a:gd name="connsiteX5" fmla="*/ 89546 w 100733"/>
                <a:gd name="connsiteY5" fmla="*/ 233162 h 290854"/>
                <a:gd name="connsiteX6" fmla="*/ 62596 w 100733"/>
                <a:gd name="connsiteY6" fmla="*/ 63401 h 290854"/>
                <a:gd name="connsiteX7" fmla="*/ 75728 w 100733"/>
                <a:gd name="connsiteY7" fmla="*/ 14684 h 290854"/>
                <a:gd name="connsiteX8" fmla="*/ 59739 w 100733"/>
                <a:gd name="connsiteY8" fmla="*/ 24869 h 290854"/>
                <a:gd name="connsiteX9" fmla="*/ 58062 w 100733"/>
                <a:gd name="connsiteY9" fmla="*/ 11471 h 290854"/>
                <a:gd name="connsiteX10" fmla="*/ 66800 w 100733"/>
                <a:gd name="connsiteY10" fmla="*/ 4803 h 290854"/>
                <a:gd name="connsiteX11" fmla="*/ 46188 w 100733"/>
                <a:gd name="connsiteY11" fmla="*/ 2644 h 290854"/>
                <a:gd name="connsiteX12" fmla="*/ 26592 w 100733"/>
                <a:gd name="connsiteY12" fmla="*/ 2784 h 290854"/>
                <a:gd name="connsiteX13" fmla="*/ 366 w 100733"/>
                <a:gd name="connsiteY13" fmla="*/ 13426 h 290854"/>
                <a:gd name="connsiteX14" fmla="*/ 316 w 100733"/>
                <a:gd name="connsiteY14" fmla="*/ 13490 h 290854"/>
                <a:gd name="connsiteX15" fmla="*/ 316 w 100733"/>
                <a:gd name="connsiteY15" fmla="*/ 13502 h 290854"/>
                <a:gd name="connsiteX16" fmla="*/ 303 w 100733"/>
                <a:gd name="connsiteY16" fmla="*/ 13528 h 290854"/>
                <a:gd name="connsiteX17" fmla="*/ -891 w 100733"/>
                <a:gd name="connsiteY17" fmla="*/ 16271 h 290854"/>
                <a:gd name="connsiteX18" fmla="*/ -1018 w 100733"/>
                <a:gd name="connsiteY18" fmla="*/ 16690 h 29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0733" h="290854">
                  <a:moveTo>
                    <a:pt x="-1018" y="16690"/>
                  </a:moveTo>
                  <a:lnTo>
                    <a:pt x="-1234" y="17414"/>
                  </a:lnTo>
                  <a:cubicBezTo>
                    <a:pt x="-8346" y="51095"/>
                    <a:pt x="10983" y="59756"/>
                    <a:pt x="10983" y="59756"/>
                  </a:cubicBezTo>
                  <a:lnTo>
                    <a:pt x="29767" y="289499"/>
                  </a:lnTo>
                  <a:lnTo>
                    <a:pt x="97928" y="230076"/>
                  </a:lnTo>
                  <a:lnTo>
                    <a:pt x="89546" y="233162"/>
                  </a:lnTo>
                  <a:lnTo>
                    <a:pt x="62596" y="63401"/>
                  </a:lnTo>
                  <a:cubicBezTo>
                    <a:pt x="62596" y="63401"/>
                    <a:pt x="93127" y="46205"/>
                    <a:pt x="75728" y="14684"/>
                  </a:cubicBezTo>
                  <a:lnTo>
                    <a:pt x="59739" y="24869"/>
                  </a:lnTo>
                  <a:cubicBezTo>
                    <a:pt x="59739" y="24869"/>
                    <a:pt x="52818" y="18646"/>
                    <a:pt x="58062" y="11471"/>
                  </a:cubicBezTo>
                  <a:cubicBezTo>
                    <a:pt x="58062" y="11471"/>
                    <a:pt x="63765" y="12982"/>
                    <a:pt x="66800" y="4803"/>
                  </a:cubicBezTo>
                  <a:cubicBezTo>
                    <a:pt x="66800" y="4803"/>
                    <a:pt x="59053" y="-7478"/>
                    <a:pt x="46188" y="2644"/>
                  </a:cubicBezTo>
                  <a:cubicBezTo>
                    <a:pt x="46175" y="2644"/>
                    <a:pt x="36053" y="-6322"/>
                    <a:pt x="26592" y="2784"/>
                  </a:cubicBezTo>
                  <a:cubicBezTo>
                    <a:pt x="26592" y="2784"/>
                    <a:pt x="9802" y="-4062"/>
                    <a:pt x="366" y="13426"/>
                  </a:cubicBezTo>
                  <a:lnTo>
                    <a:pt x="316" y="13490"/>
                  </a:lnTo>
                  <a:lnTo>
                    <a:pt x="316" y="13502"/>
                  </a:lnTo>
                  <a:lnTo>
                    <a:pt x="303" y="13528"/>
                  </a:lnTo>
                  <a:lnTo>
                    <a:pt x="-891" y="16271"/>
                  </a:lnTo>
                  <a:lnTo>
                    <a:pt x="-1018" y="16690"/>
                  </a:lnTo>
                </a:path>
              </a:pathLst>
            </a:custGeom>
            <a:solidFill>
              <a:srgbClr val="F9AA8F"/>
            </a:solidFill>
            <a:ln w="1270" cap="flat">
              <a:noFill/>
              <a:prstDash val="solid"/>
              <a:miter/>
            </a:ln>
          </p:spPr>
          <p:txBody>
            <a:bodyPr rtlCol="0" anchor="ctr"/>
            <a:lstStyle/>
            <a:p>
              <a:endParaRPr lang="en-IN"/>
            </a:p>
          </p:txBody>
        </p:sp>
        <p:sp>
          <p:nvSpPr>
            <p:cNvPr id="86" name="Graphic 376">
              <a:extLst>
                <a:ext uri="{FF2B5EF4-FFF2-40B4-BE49-F238E27FC236}">
                  <a16:creationId xmlns:a16="http://schemas.microsoft.com/office/drawing/2014/main" id="{CC0175B3-DCC6-4D8C-A940-59A1E3F7EB8A}"/>
                </a:ext>
              </a:extLst>
            </p:cNvPr>
            <p:cNvSpPr/>
            <p:nvPr/>
          </p:nvSpPr>
          <p:spPr>
            <a:xfrm flipV="1">
              <a:off x="5496420" y="4503140"/>
              <a:ext cx="98717" cy="240314"/>
            </a:xfrm>
            <a:custGeom>
              <a:avLst/>
              <a:gdLst>
                <a:gd name="connsiteX0" fmla="*/ 48586 w 98717"/>
                <a:gd name="connsiteY0" fmla="*/ 239215 h 240314"/>
                <a:gd name="connsiteX1" fmla="*/ 95843 w 98717"/>
                <a:gd name="connsiteY1" fmla="*/ 232039 h 240314"/>
                <a:gd name="connsiteX2" fmla="*/ 66569 w 98717"/>
                <a:gd name="connsiteY2" fmla="*/ -358 h 240314"/>
                <a:gd name="connsiteX3" fmla="*/ -2875 w 98717"/>
                <a:gd name="connsiteY3" fmla="*/ -765 h 240314"/>
                <a:gd name="connsiteX4" fmla="*/ 48586 w 98717"/>
                <a:gd name="connsiteY4" fmla="*/ 239215 h 24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17" h="240314">
                  <a:moveTo>
                    <a:pt x="48586" y="239215"/>
                  </a:moveTo>
                  <a:lnTo>
                    <a:pt x="95843" y="232039"/>
                  </a:lnTo>
                  <a:lnTo>
                    <a:pt x="66569" y="-358"/>
                  </a:lnTo>
                  <a:cubicBezTo>
                    <a:pt x="42096" y="-1234"/>
                    <a:pt x="19008" y="-1285"/>
                    <a:pt x="-2875" y="-765"/>
                  </a:cubicBezTo>
                  <a:lnTo>
                    <a:pt x="48586" y="239215"/>
                  </a:lnTo>
                </a:path>
              </a:pathLst>
            </a:custGeom>
            <a:solidFill>
              <a:srgbClr val="111010"/>
            </a:solidFill>
            <a:ln w="1270" cap="flat">
              <a:noFill/>
              <a:prstDash val="solid"/>
              <a:miter/>
            </a:ln>
          </p:spPr>
          <p:txBody>
            <a:bodyPr rtlCol="0" anchor="ctr"/>
            <a:lstStyle/>
            <a:p>
              <a:endParaRPr lang="en-IN"/>
            </a:p>
          </p:txBody>
        </p:sp>
        <p:sp>
          <p:nvSpPr>
            <p:cNvPr id="87" name="Graphic 376">
              <a:extLst>
                <a:ext uri="{FF2B5EF4-FFF2-40B4-BE49-F238E27FC236}">
                  <a16:creationId xmlns:a16="http://schemas.microsoft.com/office/drawing/2014/main" id="{F1FB6246-75F2-4379-8317-6530747DBE1C}"/>
                </a:ext>
              </a:extLst>
            </p:cNvPr>
            <p:cNvSpPr/>
            <p:nvPr/>
          </p:nvSpPr>
          <p:spPr>
            <a:xfrm flipV="1">
              <a:off x="5418429" y="3950106"/>
              <a:ext cx="123647" cy="310273"/>
            </a:xfrm>
            <a:custGeom>
              <a:avLst/>
              <a:gdLst>
                <a:gd name="connsiteX0" fmla="*/ -2830 w 123647"/>
                <a:gd name="connsiteY0" fmla="*/ 60922 h 310273"/>
                <a:gd name="connsiteX1" fmla="*/ 30990 w 123647"/>
                <a:gd name="connsiteY1" fmla="*/ 308712 h 310273"/>
                <a:gd name="connsiteX2" fmla="*/ 120818 w 123647"/>
                <a:gd name="connsiteY2" fmla="*/ 292837 h 310273"/>
                <a:gd name="connsiteX3" fmla="*/ 74602 w 123647"/>
                <a:gd name="connsiteY3" fmla="*/ -1562 h 310273"/>
                <a:gd name="connsiteX4" fmla="*/ -2830 w 123647"/>
                <a:gd name="connsiteY4" fmla="*/ 60922 h 310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647" h="310273">
                  <a:moveTo>
                    <a:pt x="-2830" y="60922"/>
                  </a:moveTo>
                  <a:lnTo>
                    <a:pt x="30990" y="308712"/>
                  </a:lnTo>
                  <a:lnTo>
                    <a:pt x="120818" y="292837"/>
                  </a:lnTo>
                  <a:lnTo>
                    <a:pt x="74602" y="-1562"/>
                  </a:lnTo>
                  <a:lnTo>
                    <a:pt x="-2830" y="60922"/>
                  </a:lnTo>
                </a:path>
              </a:pathLst>
            </a:custGeom>
            <a:solidFill>
              <a:srgbClr val="E1F5F9"/>
            </a:solidFill>
            <a:ln w="1270" cap="flat">
              <a:noFill/>
              <a:prstDash val="solid"/>
              <a:miter/>
            </a:ln>
          </p:spPr>
          <p:txBody>
            <a:bodyPr rtlCol="0" anchor="ctr"/>
            <a:lstStyle/>
            <a:p>
              <a:endParaRPr lang="en-IN"/>
            </a:p>
          </p:txBody>
        </p:sp>
        <p:sp>
          <p:nvSpPr>
            <p:cNvPr id="88" name="Graphic 376">
              <a:extLst>
                <a:ext uri="{FF2B5EF4-FFF2-40B4-BE49-F238E27FC236}">
                  <a16:creationId xmlns:a16="http://schemas.microsoft.com/office/drawing/2014/main" id="{AE6CC1D8-54FD-4380-9957-58245A836452}"/>
                </a:ext>
              </a:extLst>
            </p:cNvPr>
            <p:cNvSpPr/>
            <p:nvPr/>
          </p:nvSpPr>
          <p:spPr>
            <a:xfrm flipV="1">
              <a:off x="5403900" y="4189132"/>
              <a:ext cx="109029" cy="78905"/>
            </a:xfrm>
            <a:custGeom>
              <a:avLst/>
              <a:gdLst>
                <a:gd name="connsiteX0" fmla="*/ 3637 w 109029"/>
                <a:gd name="connsiteY0" fmla="*/ 77453 h 78905"/>
                <a:gd name="connsiteX1" fmla="*/ 106214 w 109029"/>
                <a:gd name="connsiteY1" fmla="*/ 42833 h 78905"/>
                <a:gd name="connsiteX2" fmla="*/ 93083 w 109029"/>
                <a:gd name="connsiteY2" fmla="*/ -1452 h 78905"/>
                <a:gd name="connsiteX3" fmla="*/ -2815 w 109029"/>
                <a:gd name="connsiteY3" fmla="*/ 48091 h 78905"/>
                <a:gd name="connsiteX4" fmla="*/ 3637 w 109029"/>
                <a:gd name="connsiteY4" fmla="*/ 77453 h 7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29" h="78905">
                  <a:moveTo>
                    <a:pt x="3637" y="77453"/>
                  </a:moveTo>
                  <a:lnTo>
                    <a:pt x="106214" y="42833"/>
                  </a:lnTo>
                  <a:lnTo>
                    <a:pt x="93083" y="-1452"/>
                  </a:lnTo>
                  <a:lnTo>
                    <a:pt x="-2815" y="48091"/>
                  </a:lnTo>
                  <a:lnTo>
                    <a:pt x="3637" y="77453"/>
                  </a:lnTo>
                </a:path>
              </a:pathLst>
            </a:custGeom>
            <a:solidFill>
              <a:srgbClr val="D0EBEA"/>
            </a:solidFill>
            <a:ln w="1270" cap="flat">
              <a:noFill/>
              <a:prstDash val="solid"/>
              <a:miter/>
            </a:ln>
          </p:spPr>
          <p:txBody>
            <a:bodyPr rtlCol="0" anchor="ctr"/>
            <a:lstStyle/>
            <a:p>
              <a:endParaRPr lang="en-IN"/>
            </a:p>
          </p:txBody>
        </p:sp>
        <p:sp>
          <p:nvSpPr>
            <p:cNvPr id="89" name="Graphic 376">
              <a:extLst>
                <a:ext uri="{FF2B5EF4-FFF2-40B4-BE49-F238E27FC236}">
                  <a16:creationId xmlns:a16="http://schemas.microsoft.com/office/drawing/2014/main" id="{188D0C77-0FDD-4680-A341-3167939B6050}"/>
                </a:ext>
              </a:extLst>
            </p:cNvPr>
            <p:cNvSpPr/>
            <p:nvPr/>
          </p:nvSpPr>
          <p:spPr>
            <a:xfrm flipV="1">
              <a:off x="5523629" y="3529715"/>
              <a:ext cx="266503" cy="372210"/>
            </a:xfrm>
            <a:custGeom>
              <a:avLst/>
              <a:gdLst>
                <a:gd name="connsiteX0" fmla="*/ 116538 w 266503"/>
                <a:gd name="connsiteY0" fmla="*/ 363981 h 372210"/>
                <a:gd name="connsiteX1" fmla="*/ 38383 w 266503"/>
                <a:gd name="connsiteY1" fmla="*/ 290473 h 372210"/>
                <a:gd name="connsiteX2" fmla="*/ 42459 w 266503"/>
                <a:gd name="connsiteY2" fmla="*/ 197141 h 372210"/>
                <a:gd name="connsiteX3" fmla="*/ 9553 w 266503"/>
                <a:gd name="connsiteY3" fmla="*/ 206107 h 372210"/>
                <a:gd name="connsiteX4" fmla="*/ 43983 w 266503"/>
                <a:gd name="connsiteY4" fmla="*/ 115734 h 372210"/>
                <a:gd name="connsiteX5" fmla="*/ 51209 w 266503"/>
                <a:gd name="connsiteY5" fmla="*/ 66471 h 372210"/>
                <a:gd name="connsiteX6" fmla="*/ 159705 w 266503"/>
                <a:gd name="connsiteY6" fmla="*/ -1195 h 372210"/>
                <a:gd name="connsiteX7" fmla="*/ 262385 w 266503"/>
                <a:gd name="connsiteY7" fmla="*/ 76961 h 372210"/>
                <a:gd name="connsiteX8" fmla="*/ 263553 w 266503"/>
                <a:gd name="connsiteY8" fmla="*/ 305637 h 372210"/>
                <a:gd name="connsiteX9" fmla="*/ 116538 w 266503"/>
                <a:gd name="connsiteY9" fmla="*/ 363981 h 37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503" h="372210">
                  <a:moveTo>
                    <a:pt x="116538" y="363981"/>
                  </a:moveTo>
                  <a:cubicBezTo>
                    <a:pt x="36223" y="345668"/>
                    <a:pt x="38383" y="290473"/>
                    <a:pt x="38383" y="290473"/>
                  </a:cubicBezTo>
                  <a:cubicBezTo>
                    <a:pt x="38383" y="290473"/>
                    <a:pt x="40872" y="247878"/>
                    <a:pt x="42459" y="197141"/>
                  </a:cubicBezTo>
                  <a:cubicBezTo>
                    <a:pt x="35030" y="207364"/>
                    <a:pt x="22457" y="211632"/>
                    <a:pt x="9553" y="206107"/>
                  </a:cubicBezTo>
                  <a:cubicBezTo>
                    <a:pt x="-17790" y="194410"/>
                    <a:pt x="2416" y="108292"/>
                    <a:pt x="43983" y="115734"/>
                  </a:cubicBezTo>
                  <a:cubicBezTo>
                    <a:pt x="45774" y="91693"/>
                    <a:pt x="48123" y="72948"/>
                    <a:pt x="51209" y="66471"/>
                  </a:cubicBezTo>
                  <a:cubicBezTo>
                    <a:pt x="62868" y="41960"/>
                    <a:pt x="114214" y="4634"/>
                    <a:pt x="159705" y="-1195"/>
                  </a:cubicBezTo>
                  <a:cubicBezTo>
                    <a:pt x="205210" y="-7037"/>
                    <a:pt x="262385" y="23303"/>
                    <a:pt x="262385" y="76961"/>
                  </a:cubicBezTo>
                  <a:cubicBezTo>
                    <a:pt x="262385" y="130644"/>
                    <a:pt x="263553" y="305637"/>
                    <a:pt x="263553" y="305637"/>
                  </a:cubicBezTo>
                  <a:cubicBezTo>
                    <a:pt x="263553" y="305637"/>
                    <a:pt x="249545" y="394309"/>
                    <a:pt x="116538" y="363981"/>
                  </a:cubicBezTo>
                </a:path>
              </a:pathLst>
            </a:custGeom>
            <a:solidFill>
              <a:srgbClr val="F9AA8F"/>
            </a:solidFill>
            <a:ln w="1270" cap="flat">
              <a:noFill/>
              <a:prstDash val="solid"/>
              <a:miter/>
            </a:ln>
          </p:spPr>
          <p:txBody>
            <a:bodyPr rtlCol="0" anchor="ctr"/>
            <a:lstStyle/>
            <a:p>
              <a:endParaRPr lang="en-IN"/>
            </a:p>
          </p:txBody>
        </p:sp>
        <p:sp>
          <p:nvSpPr>
            <p:cNvPr id="90" name="Graphic 376">
              <a:extLst>
                <a:ext uri="{FF2B5EF4-FFF2-40B4-BE49-F238E27FC236}">
                  <a16:creationId xmlns:a16="http://schemas.microsoft.com/office/drawing/2014/main" id="{285CB641-EAF8-47D6-8F6E-AB3DFDCD386F}"/>
                </a:ext>
              </a:extLst>
            </p:cNvPr>
            <p:cNvSpPr/>
            <p:nvPr/>
          </p:nvSpPr>
          <p:spPr>
            <a:xfrm flipV="1">
              <a:off x="5709805" y="3691216"/>
              <a:ext cx="41478" cy="101498"/>
            </a:xfrm>
            <a:custGeom>
              <a:avLst/>
              <a:gdLst>
                <a:gd name="connsiteX0" fmla="*/ -3001 w 41478"/>
                <a:gd name="connsiteY0" fmla="*/ 99612 h 101498"/>
                <a:gd name="connsiteX1" fmla="*/ 13992 w 41478"/>
                <a:gd name="connsiteY1" fmla="*/ 55708 h 101498"/>
                <a:gd name="connsiteX2" fmla="*/ 36865 w 41478"/>
                <a:gd name="connsiteY2" fmla="*/ 15957 h 101498"/>
                <a:gd name="connsiteX3" fmla="*/ 38478 w 41478"/>
                <a:gd name="connsiteY3" fmla="*/ 14218 h 101498"/>
                <a:gd name="connsiteX4" fmla="*/ 36839 w 41478"/>
                <a:gd name="connsiteY4" fmla="*/ 12922 h 101498"/>
                <a:gd name="connsiteX5" fmla="*/ 16837 w 41478"/>
                <a:gd name="connsiteY5" fmla="*/ -1886 h 101498"/>
                <a:gd name="connsiteX6" fmla="*/ 34160 w 41478"/>
                <a:gd name="connsiteY6" fmla="*/ 15970 h 101498"/>
                <a:gd name="connsiteX7" fmla="*/ 34147 w 41478"/>
                <a:gd name="connsiteY7" fmla="*/ 12935 h 101498"/>
                <a:gd name="connsiteX8" fmla="*/ 19034 w 41478"/>
                <a:gd name="connsiteY8" fmla="*/ 31959 h 101498"/>
                <a:gd name="connsiteX9" fmla="*/ 8849 w 41478"/>
                <a:gd name="connsiteY9" fmla="*/ 53638 h 101498"/>
                <a:gd name="connsiteX10" fmla="*/ -3001 w 41478"/>
                <a:gd name="connsiteY10" fmla="*/ 99612 h 10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78" h="101498">
                  <a:moveTo>
                    <a:pt x="-3001" y="99612"/>
                  </a:moveTo>
                  <a:cubicBezTo>
                    <a:pt x="2537" y="84779"/>
                    <a:pt x="8061" y="70123"/>
                    <a:pt x="13992" y="55708"/>
                  </a:cubicBezTo>
                  <a:cubicBezTo>
                    <a:pt x="20304" y="41573"/>
                    <a:pt x="26590" y="27057"/>
                    <a:pt x="36865" y="15957"/>
                  </a:cubicBezTo>
                  <a:lnTo>
                    <a:pt x="38478" y="14218"/>
                  </a:lnTo>
                  <a:lnTo>
                    <a:pt x="36839" y="12922"/>
                  </a:lnTo>
                  <a:cubicBezTo>
                    <a:pt x="30362" y="7766"/>
                    <a:pt x="23708" y="2800"/>
                    <a:pt x="16837" y="-1886"/>
                  </a:cubicBezTo>
                  <a:cubicBezTo>
                    <a:pt x="22399" y="4311"/>
                    <a:pt x="28203" y="10242"/>
                    <a:pt x="34160" y="15970"/>
                  </a:cubicBezTo>
                  <a:lnTo>
                    <a:pt x="34147" y="12935"/>
                  </a:lnTo>
                  <a:cubicBezTo>
                    <a:pt x="27632" y="18154"/>
                    <a:pt x="23123" y="25076"/>
                    <a:pt x="19034" y="31959"/>
                  </a:cubicBezTo>
                  <a:cubicBezTo>
                    <a:pt x="14868" y="38855"/>
                    <a:pt x="11604" y="46171"/>
                    <a:pt x="8849" y="53638"/>
                  </a:cubicBezTo>
                  <a:cubicBezTo>
                    <a:pt x="3032" y="68446"/>
                    <a:pt x="-867" y="83915"/>
                    <a:pt x="-3001" y="99612"/>
                  </a:cubicBezTo>
                </a:path>
              </a:pathLst>
            </a:custGeom>
            <a:solidFill>
              <a:srgbClr val="CF8D7C"/>
            </a:solidFill>
            <a:ln w="1270" cap="flat">
              <a:noFill/>
              <a:prstDash val="solid"/>
              <a:miter/>
            </a:ln>
          </p:spPr>
          <p:txBody>
            <a:bodyPr rtlCol="0" anchor="ctr"/>
            <a:lstStyle/>
            <a:p>
              <a:endParaRPr lang="en-IN"/>
            </a:p>
          </p:txBody>
        </p:sp>
        <p:sp>
          <p:nvSpPr>
            <p:cNvPr id="91" name="Graphic 376">
              <a:extLst>
                <a:ext uri="{FF2B5EF4-FFF2-40B4-BE49-F238E27FC236}">
                  <a16:creationId xmlns:a16="http://schemas.microsoft.com/office/drawing/2014/main" id="{FADCCD1F-E08F-4A3A-AC60-CD72DBCDAE3A}"/>
                </a:ext>
              </a:extLst>
            </p:cNvPr>
            <p:cNvSpPr/>
            <p:nvPr/>
          </p:nvSpPr>
          <p:spPr>
            <a:xfrm flipV="1">
              <a:off x="5637821" y="3677614"/>
              <a:ext cx="23279" cy="42354"/>
            </a:xfrm>
            <a:custGeom>
              <a:avLst/>
              <a:gdLst>
                <a:gd name="connsiteX0" fmla="*/ 20334 w 23279"/>
                <a:gd name="connsiteY0" fmla="*/ 19259 h 42354"/>
                <a:gd name="connsiteX1" fmla="*/ 8688 w 23279"/>
                <a:gd name="connsiteY1" fmla="*/ -1924 h 42354"/>
                <a:gd name="connsiteX2" fmla="*/ -2945 w 23279"/>
                <a:gd name="connsiteY2" fmla="*/ 19259 h 42354"/>
                <a:gd name="connsiteX3" fmla="*/ 8688 w 23279"/>
                <a:gd name="connsiteY3" fmla="*/ 40430 h 42354"/>
                <a:gd name="connsiteX4" fmla="*/ 20334 w 23279"/>
                <a:gd name="connsiteY4" fmla="*/ 19259 h 4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9" h="42354">
                  <a:moveTo>
                    <a:pt x="20334" y="19259"/>
                  </a:moveTo>
                  <a:cubicBezTo>
                    <a:pt x="20334" y="7563"/>
                    <a:pt x="15127" y="-1924"/>
                    <a:pt x="8688" y="-1924"/>
                  </a:cubicBezTo>
                  <a:cubicBezTo>
                    <a:pt x="2275" y="-1924"/>
                    <a:pt x="-2945" y="7563"/>
                    <a:pt x="-2945" y="19259"/>
                  </a:cubicBezTo>
                  <a:cubicBezTo>
                    <a:pt x="-2945" y="30943"/>
                    <a:pt x="2275" y="40430"/>
                    <a:pt x="8688" y="40430"/>
                  </a:cubicBezTo>
                  <a:cubicBezTo>
                    <a:pt x="15127" y="40430"/>
                    <a:pt x="20334" y="30943"/>
                    <a:pt x="20334" y="19259"/>
                  </a:cubicBezTo>
                </a:path>
              </a:pathLst>
            </a:custGeom>
            <a:solidFill>
              <a:srgbClr val="1A1B21"/>
            </a:solidFill>
            <a:ln w="1270" cap="flat">
              <a:noFill/>
              <a:prstDash val="solid"/>
              <a:miter/>
            </a:ln>
          </p:spPr>
          <p:txBody>
            <a:bodyPr rtlCol="0" anchor="ctr"/>
            <a:lstStyle/>
            <a:p>
              <a:endParaRPr lang="en-IN"/>
            </a:p>
          </p:txBody>
        </p:sp>
        <p:sp>
          <p:nvSpPr>
            <p:cNvPr id="92" name="Graphic 376">
              <a:extLst>
                <a:ext uri="{FF2B5EF4-FFF2-40B4-BE49-F238E27FC236}">
                  <a16:creationId xmlns:a16="http://schemas.microsoft.com/office/drawing/2014/main" id="{BEFE2E25-26CC-438E-8E32-C23618A8683B}"/>
                </a:ext>
              </a:extLst>
            </p:cNvPr>
            <p:cNvSpPr/>
            <p:nvPr/>
          </p:nvSpPr>
          <p:spPr>
            <a:xfrm flipV="1">
              <a:off x="5735827" y="3682288"/>
              <a:ext cx="23279" cy="42354"/>
            </a:xfrm>
            <a:custGeom>
              <a:avLst/>
              <a:gdLst>
                <a:gd name="connsiteX0" fmla="*/ 20267 w 23279"/>
                <a:gd name="connsiteY0" fmla="*/ 19250 h 42354"/>
                <a:gd name="connsiteX1" fmla="*/ 8621 w 23279"/>
                <a:gd name="connsiteY1" fmla="*/ -1920 h 42354"/>
                <a:gd name="connsiteX2" fmla="*/ -3012 w 23279"/>
                <a:gd name="connsiteY2" fmla="*/ 19250 h 42354"/>
                <a:gd name="connsiteX3" fmla="*/ 8621 w 23279"/>
                <a:gd name="connsiteY3" fmla="*/ 40434 h 42354"/>
                <a:gd name="connsiteX4" fmla="*/ 20267 w 23279"/>
                <a:gd name="connsiteY4" fmla="*/ 19250 h 42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9" h="42354">
                  <a:moveTo>
                    <a:pt x="20267" y="19250"/>
                  </a:moveTo>
                  <a:cubicBezTo>
                    <a:pt x="20267" y="7554"/>
                    <a:pt x="15060" y="-1920"/>
                    <a:pt x="8621" y="-1920"/>
                  </a:cubicBezTo>
                  <a:cubicBezTo>
                    <a:pt x="2195" y="-1920"/>
                    <a:pt x="-3012" y="7554"/>
                    <a:pt x="-3012" y="19250"/>
                  </a:cubicBezTo>
                  <a:cubicBezTo>
                    <a:pt x="-3012" y="30960"/>
                    <a:pt x="2195" y="40434"/>
                    <a:pt x="8621" y="40434"/>
                  </a:cubicBezTo>
                  <a:cubicBezTo>
                    <a:pt x="15060" y="40434"/>
                    <a:pt x="20267" y="30960"/>
                    <a:pt x="20267" y="19250"/>
                  </a:cubicBezTo>
                </a:path>
              </a:pathLst>
            </a:custGeom>
            <a:solidFill>
              <a:srgbClr val="1A1B21"/>
            </a:solidFill>
            <a:ln w="1270" cap="flat">
              <a:noFill/>
              <a:prstDash val="solid"/>
              <a:miter/>
            </a:ln>
          </p:spPr>
          <p:txBody>
            <a:bodyPr rtlCol="0" anchor="ctr"/>
            <a:lstStyle/>
            <a:p>
              <a:endParaRPr lang="en-IN"/>
            </a:p>
          </p:txBody>
        </p:sp>
        <p:sp>
          <p:nvSpPr>
            <p:cNvPr id="93" name="Graphic 376">
              <a:extLst>
                <a:ext uri="{FF2B5EF4-FFF2-40B4-BE49-F238E27FC236}">
                  <a16:creationId xmlns:a16="http://schemas.microsoft.com/office/drawing/2014/main" id="{60EECFC6-7331-4702-B91A-88B2D3E5A3E0}"/>
                </a:ext>
              </a:extLst>
            </p:cNvPr>
            <p:cNvSpPr/>
            <p:nvPr/>
          </p:nvSpPr>
          <p:spPr>
            <a:xfrm flipV="1">
              <a:off x="5616905" y="3620524"/>
              <a:ext cx="63157" cy="23879"/>
            </a:xfrm>
            <a:custGeom>
              <a:avLst/>
              <a:gdLst>
                <a:gd name="connsiteX0" fmla="*/ 60212 w 63157"/>
                <a:gd name="connsiteY0" fmla="*/ 6335 h 23879"/>
                <a:gd name="connsiteX1" fmla="*/ 26430 w 63157"/>
                <a:gd name="connsiteY1" fmla="*/ 9878 h 23879"/>
                <a:gd name="connsiteX2" fmla="*/ 11749 w 63157"/>
                <a:gd name="connsiteY2" fmla="*/ 6856 h 23879"/>
                <a:gd name="connsiteX3" fmla="*/ -2945 w 63157"/>
                <a:gd name="connsiteY3" fmla="*/ -1984 h 23879"/>
                <a:gd name="connsiteX4" fmla="*/ 6796 w 63157"/>
                <a:gd name="connsiteY4" fmla="*/ 14819 h 23879"/>
                <a:gd name="connsiteX5" fmla="*/ 25961 w 63157"/>
                <a:gd name="connsiteY5" fmla="*/ 21892 h 23879"/>
                <a:gd name="connsiteX6" fmla="*/ 45150 w 63157"/>
                <a:gd name="connsiteY6" fmla="*/ 17841 h 23879"/>
                <a:gd name="connsiteX7" fmla="*/ 60212 w 63157"/>
                <a:gd name="connsiteY7" fmla="*/ 6335 h 23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57" h="23879">
                  <a:moveTo>
                    <a:pt x="60212" y="6335"/>
                  </a:moveTo>
                  <a:cubicBezTo>
                    <a:pt x="47614" y="7999"/>
                    <a:pt x="36756" y="10272"/>
                    <a:pt x="26430" y="9878"/>
                  </a:cubicBezTo>
                  <a:cubicBezTo>
                    <a:pt x="21300" y="9739"/>
                    <a:pt x="16563" y="8659"/>
                    <a:pt x="11749" y="6856"/>
                  </a:cubicBezTo>
                  <a:cubicBezTo>
                    <a:pt x="6771" y="5141"/>
                    <a:pt x="2555" y="1611"/>
                    <a:pt x="-2945" y="-1984"/>
                  </a:cubicBezTo>
                  <a:cubicBezTo>
                    <a:pt x="-1764" y="4163"/>
                    <a:pt x="1196" y="10653"/>
                    <a:pt x="6796" y="14819"/>
                  </a:cubicBezTo>
                  <a:cubicBezTo>
                    <a:pt x="12130" y="19251"/>
                    <a:pt x="19166" y="21511"/>
                    <a:pt x="25961" y="21892"/>
                  </a:cubicBezTo>
                  <a:cubicBezTo>
                    <a:pt x="32780" y="21981"/>
                    <a:pt x="39321" y="20546"/>
                    <a:pt x="45150" y="17841"/>
                  </a:cubicBezTo>
                  <a:cubicBezTo>
                    <a:pt x="50954" y="15161"/>
                    <a:pt x="56275" y="11504"/>
                    <a:pt x="60212" y="6335"/>
                  </a:cubicBezTo>
                </a:path>
              </a:pathLst>
            </a:custGeom>
            <a:solidFill>
              <a:srgbClr val="56312A"/>
            </a:solidFill>
            <a:ln w="1270" cap="flat">
              <a:noFill/>
              <a:prstDash val="solid"/>
              <a:miter/>
            </a:ln>
          </p:spPr>
          <p:txBody>
            <a:bodyPr rtlCol="0" anchor="ctr"/>
            <a:lstStyle/>
            <a:p>
              <a:endParaRPr lang="en-IN"/>
            </a:p>
          </p:txBody>
        </p:sp>
        <p:sp>
          <p:nvSpPr>
            <p:cNvPr id="94" name="Graphic 376">
              <a:extLst>
                <a:ext uri="{FF2B5EF4-FFF2-40B4-BE49-F238E27FC236}">
                  <a16:creationId xmlns:a16="http://schemas.microsoft.com/office/drawing/2014/main" id="{DE727C54-8738-41BC-817D-8DF6D1685707}"/>
                </a:ext>
              </a:extLst>
            </p:cNvPr>
            <p:cNvSpPr/>
            <p:nvPr/>
          </p:nvSpPr>
          <p:spPr>
            <a:xfrm flipV="1">
              <a:off x="5727890" y="3636065"/>
              <a:ext cx="50164" cy="23642"/>
            </a:xfrm>
            <a:custGeom>
              <a:avLst/>
              <a:gdLst>
                <a:gd name="connsiteX0" fmla="*/ -3016 w 50164"/>
                <a:gd name="connsiteY0" fmla="*/ 7364 h 23642"/>
                <a:gd name="connsiteX1" fmla="*/ 8960 w 50164"/>
                <a:gd name="connsiteY1" fmla="*/ 18134 h 23642"/>
                <a:gd name="connsiteX2" fmla="*/ 25635 w 50164"/>
                <a:gd name="connsiteY2" fmla="*/ 21576 h 23642"/>
                <a:gd name="connsiteX3" fmla="*/ 41320 w 50164"/>
                <a:gd name="connsiteY3" fmla="*/ 13333 h 23642"/>
                <a:gd name="connsiteX4" fmla="*/ 47149 w 50164"/>
                <a:gd name="connsiteY4" fmla="*/ -1970 h 23642"/>
                <a:gd name="connsiteX5" fmla="*/ 35757 w 50164"/>
                <a:gd name="connsiteY5" fmla="*/ 7085 h 23642"/>
                <a:gd name="connsiteX6" fmla="*/ 24531 w 50164"/>
                <a:gd name="connsiteY6" fmla="*/ 10908 h 23642"/>
                <a:gd name="connsiteX7" fmla="*/ -3016 w 50164"/>
                <a:gd name="connsiteY7" fmla="*/ 7364 h 23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64" h="23642">
                  <a:moveTo>
                    <a:pt x="-3016" y="7364"/>
                  </a:moveTo>
                  <a:cubicBezTo>
                    <a:pt x="-171" y="12089"/>
                    <a:pt x="4096" y="15581"/>
                    <a:pt x="8960" y="18134"/>
                  </a:cubicBezTo>
                  <a:cubicBezTo>
                    <a:pt x="13824" y="20712"/>
                    <a:pt x="19603" y="22058"/>
                    <a:pt x="25635" y="21576"/>
                  </a:cubicBezTo>
                  <a:cubicBezTo>
                    <a:pt x="31668" y="21042"/>
                    <a:pt x="37675" y="17905"/>
                    <a:pt x="41320" y="13333"/>
                  </a:cubicBezTo>
                  <a:cubicBezTo>
                    <a:pt x="45270" y="8952"/>
                    <a:pt x="46895" y="3389"/>
                    <a:pt x="47149" y="-1970"/>
                  </a:cubicBezTo>
                  <a:cubicBezTo>
                    <a:pt x="42857" y="1535"/>
                    <a:pt x="39567" y="4964"/>
                    <a:pt x="35757" y="7085"/>
                  </a:cubicBezTo>
                  <a:cubicBezTo>
                    <a:pt x="32100" y="9269"/>
                    <a:pt x="28531" y="10692"/>
                    <a:pt x="24531" y="10908"/>
                  </a:cubicBezTo>
                  <a:cubicBezTo>
                    <a:pt x="16517" y="11784"/>
                    <a:pt x="7512" y="9447"/>
                    <a:pt x="-3016" y="7364"/>
                  </a:cubicBezTo>
                </a:path>
              </a:pathLst>
            </a:custGeom>
            <a:solidFill>
              <a:srgbClr val="56312A"/>
            </a:solidFill>
            <a:ln w="1270" cap="flat">
              <a:noFill/>
              <a:prstDash val="solid"/>
              <a:miter/>
            </a:ln>
          </p:spPr>
          <p:txBody>
            <a:bodyPr rtlCol="0" anchor="ctr"/>
            <a:lstStyle/>
            <a:p>
              <a:endParaRPr lang="en-IN"/>
            </a:p>
          </p:txBody>
        </p:sp>
        <p:sp>
          <p:nvSpPr>
            <p:cNvPr id="95" name="Graphic 376">
              <a:extLst>
                <a:ext uri="{FF2B5EF4-FFF2-40B4-BE49-F238E27FC236}">
                  <a16:creationId xmlns:a16="http://schemas.microsoft.com/office/drawing/2014/main" id="{C3AF2B81-FC18-4016-B91E-D5CB5499F584}"/>
                </a:ext>
              </a:extLst>
            </p:cNvPr>
            <p:cNvSpPr/>
            <p:nvPr/>
          </p:nvSpPr>
          <p:spPr>
            <a:xfrm flipV="1">
              <a:off x="5502719" y="3438193"/>
              <a:ext cx="296341" cy="299695"/>
            </a:xfrm>
            <a:custGeom>
              <a:avLst/>
              <a:gdLst>
                <a:gd name="connsiteX0" fmla="*/ 31471 w 296341"/>
                <a:gd name="connsiteY0" fmla="*/ 44649 h 299695"/>
                <a:gd name="connsiteX1" fmla="*/ 23889 w 296341"/>
                <a:gd name="connsiteY1" fmla="*/ 147316 h 299695"/>
                <a:gd name="connsiteX2" fmla="*/ -2946 w 296341"/>
                <a:gd name="connsiteY2" fmla="*/ 155495 h 299695"/>
                <a:gd name="connsiteX3" fmla="*/ 103226 w 296341"/>
                <a:gd name="connsiteY3" fmla="*/ 260486 h 299695"/>
                <a:gd name="connsiteX4" fmla="*/ 35560 w 296341"/>
                <a:gd name="connsiteY4" fmla="*/ 241829 h 299695"/>
                <a:gd name="connsiteX5" fmla="*/ 187224 w 296341"/>
                <a:gd name="connsiteY5" fmla="*/ 291994 h 299695"/>
                <a:gd name="connsiteX6" fmla="*/ 257226 w 296341"/>
                <a:gd name="connsiteY6" fmla="*/ 241829 h 299695"/>
                <a:gd name="connsiteX7" fmla="*/ 211734 w 296341"/>
                <a:gd name="connsiteY7" fmla="*/ 294319 h 299695"/>
                <a:gd name="connsiteX8" fmla="*/ 293395 w 296341"/>
                <a:gd name="connsiteY8" fmla="*/ 205660 h 299695"/>
                <a:gd name="connsiteX9" fmla="*/ 275895 w 296341"/>
                <a:gd name="connsiteY9" fmla="*/ 146147 h 299695"/>
                <a:gd name="connsiteX10" fmla="*/ 216395 w 296341"/>
                <a:gd name="connsiteY10" fmla="*/ 157235 h 299695"/>
                <a:gd name="connsiteX11" fmla="*/ 99720 w 296341"/>
                <a:gd name="connsiteY11" fmla="*/ 167166 h 299695"/>
                <a:gd name="connsiteX12" fmla="*/ 86309 w 296341"/>
                <a:gd name="connsiteY12" fmla="*/ 116417 h 299695"/>
                <a:gd name="connsiteX13" fmla="*/ 72885 w 296341"/>
                <a:gd name="connsiteY13" fmla="*/ 91906 h 299695"/>
                <a:gd name="connsiteX14" fmla="*/ 72314 w 296341"/>
                <a:gd name="connsiteY14" fmla="*/ -2023 h 299695"/>
                <a:gd name="connsiteX15" fmla="*/ 57722 w 296341"/>
                <a:gd name="connsiteY15" fmla="*/ -1439 h 299695"/>
                <a:gd name="connsiteX16" fmla="*/ 55969 w 296341"/>
                <a:gd name="connsiteY16" fmla="*/ 24824 h 299695"/>
                <a:gd name="connsiteX17" fmla="*/ 31471 w 296341"/>
                <a:gd name="connsiteY17" fmla="*/ 44649 h 299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341" h="299695">
                  <a:moveTo>
                    <a:pt x="31471" y="44649"/>
                  </a:moveTo>
                  <a:cubicBezTo>
                    <a:pt x="31471" y="44649"/>
                    <a:pt x="27381" y="137994"/>
                    <a:pt x="23889" y="147316"/>
                  </a:cubicBezTo>
                  <a:cubicBezTo>
                    <a:pt x="20383" y="156663"/>
                    <a:pt x="-2946" y="155495"/>
                    <a:pt x="-2946" y="155495"/>
                  </a:cubicBezTo>
                  <a:cubicBezTo>
                    <a:pt x="-2946" y="155495"/>
                    <a:pt x="5220" y="255825"/>
                    <a:pt x="103226" y="260486"/>
                  </a:cubicBezTo>
                  <a:cubicBezTo>
                    <a:pt x="103226" y="260486"/>
                    <a:pt x="68224" y="270989"/>
                    <a:pt x="35560" y="241829"/>
                  </a:cubicBezTo>
                  <a:cubicBezTo>
                    <a:pt x="35560" y="241829"/>
                    <a:pt x="85725" y="318829"/>
                    <a:pt x="187224" y="291994"/>
                  </a:cubicBezTo>
                  <a:cubicBezTo>
                    <a:pt x="187224" y="291994"/>
                    <a:pt x="249060" y="276818"/>
                    <a:pt x="257226" y="241829"/>
                  </a:cubicBezTo>
                  <a:cubicBezTo>
                    <a:pt x="257226" y="241829"/>
                    <a:pt x="249060" y="277986"/>
                    <a:pt x="211734" y="294319"/>
                  </a:cubicBezTo>
                  <a:cubicBezTo>
                    <a:pt x="211734" y="294319"/>
                    <a:pt x="293395" y="268664"/>
                    <a:pt x="293395" y="205660"/>
                  </a:cubicBezTo>
                  <a:cubicBezTo>
                    <a:pt x="293395" y="155495"/>
                    <a:pt x="275895" y="146147"/>
                    <a:pt x="275895" y="146147"/>
                  </a:cubicBezTo>
                  <a:cubicBezTo>
                    <a:pt x="275895" y="146147"/>
                    <a:pt x="258394" y="134489"/>
                    <a:pt x="216395" y="157235"/>
                  </a:cubicBezTo>
                  <a:cubicBezTo>
                    <a:pt x="174396" y="179980"/>
                    <a:pt x="117221" y="179980"/>
                    <a:pt x="99720" y="167166"/>
                  </a:cubicBezTo>
                  <a:cubicBezTo>
                    <a:pt x="82220" y="154326"/>
                    <a:pt x="86309" y="116417"/>
                    <a:pt x="86309" y="116417"/>
                  </a:cubicBezTo>
                  <a:cubicBezTo>
                    <a:pt x="86309" y="116417"/>
                    <a:pt x="87465" y="99500"/>
                    <a:pt x="72885" y="91906"/>
                  </a:cubicBezTo>
                  <a:lnTo>
                    <a:pt x="72314" y="-2023"/>
                  </a:lnTo>
                  <a:lnTo>
                    <a:pt x="57722" y="-1439"/>
                  </a:lnTo>
                  <a:lnTo>
                    <a:pt x="55969" y="24824"/>
                  </a:lnTo>
                  <a:cubicBezTo>
                    <a:pt x="55969" y="24824"/>
                    <a:pt x="53048" y="43481"/>
                    <a:pt x="31471" y="44649"/>
                  </a:cubicBezTo>
                </a:path>
              </a:pathLst>
            </a:custGeom>
            <a:solidFill>
              <a:srgbClr val="56312A"/>
            </a:solidFill>
            <a:ln w="1270" cap="flat">
              <a:noFill/>
              <a:prstDash val="solid"/>
              <a:miter/>
            </a:ln>
          </p:spPr>
          <p:txBody>
            <a:bodyPr rtlCol="0" anchor="ctr"/>
            <a:lstStyle/>
            <a:p>
              <a:endParaRPr lang="en-IN"/>
            </a:p>
          </p:txBody>
        </p:sp>
        <p:sp>
          <p:nvSpPr>
            <p:cNvPr id="96" name="Graphic 376">
              <a:extLst>
                <a:ext uri="{FF2B5EF4-FFF2-40B4-BE49-F238E27FC236}">
                  <a16:creationId xmlns:a16="http://schemas.microsoft.com/office/drawing/2014/main" id="{AF9C2316-1F22-4329-B6E1-FE05CF5A3942}"/>
                </a:ext>
              </a:extLst>
            </p:cNvPr>
            <p:cNvSpPr/>
            <p:nvPr/>
          </p:nvSpPr>
          <p:spPr>
            <a:xfrm flipV="1">
              <a:off x="5525776" y="3707378"/>
              <a:ext cx="34105" cy="63313"/>
            </a:xfrm>
            <a:custGeom>
              <a:avLst/>
              <a:gdLst>
                <a:gd name="connsiteX0" fmla="*/ 3788 w 34105"/>
                <a:gd name="connsiteY0" fmla="*/ 60073 h 63313"/>
                <a:gd name="connsiteX1" fmla="*/ 31233 w 34105"/>
                <a:gd name="connsiteY1" fmla="*/ 19840 h 63313"/>
                <a:gd name="connsiteX2" fmla="*/ 24095 w 34105"/>
                <a:gd name="connsiteY2" fmla="*/ -1598 h 63313"/>
                <a:gd name="connsiteX3" fmla="*/ 3788 w 34105"/>
                <a:gd name="connsiteY3" fmla="*/ 60073 h 63313"/>
              </a:gdLst>
              <a:ahLst/>
              <a:cxnLst>
                <a:cxn ang="0">
                  <a:pos x="connsiteX0" y="connsiteY0"/>
                </a:cxn>
                <a:cxn ang="0">
                  <a:pos x="connsiteX1" y="connsiteY1"/>
                </a:cxn>
                <a:cxn ang="0">
                  <a:pos x="connsiteX2" y="connsiteY2"/>
                </a:cxn>
                <a:cxn ang="0">
                  <a:pos x="connsiteX3" y="connsiteY3"/>
                </a:cxn>
              </a:cxnLst>
              <a:rect l="l" t="t" r="r" b="b"/>
              <a:pathLst>
                <a:path w="34105" h="63313">
                  <a:moveTo>
                    <a:pt x="3788" y="60073"/>
                  </a:moveTo>
                  <a:cubicBezTo>
                    <a:pt x="18050" y="67300"/>
                    <a:pt x="30649" y="44338"/>
                    <a:pt x="31233" y="19840"/>
                  </a:cubicBezTo>
                  <a:cubicBezTo>
                    <a:pt x="19574" y="21592"/>
                    <a:pt x="17606" y="8016"/>
                    <a:pt x="24095" y="-1598"/>
                  </a:cubicBezTo>
                  <a:cubicBezTo>
                    <a:pt x="943" y="-6513"/>
                    <a:pt x="-11337" y="52428"/>
                    <a:pt x="3788" y="60073"/>
                  </a:cubicBezTo>
                </a:path>
              </a:pathLst>
            </a:custGeom>
            <a:solidFill>
              <a:srgbClr val="CF8D7C"/>
            </a:solidFill>
            <a:ln w="1270" cap="flat">
              <a:noFill/>
              <a:prstDash val="solid"/>
              <a:miter/>
            </a:ln>
          </p:spPr>
          <p:txBody>
            <a:bodyPr rtlCol="0" anchor="ctr"/>
            <a:lstStyle/>
            <a:p>
              <a:endParaRPr lang="en-IN"/>
            </a:p>
          </p:txBody>
        </p:sp>
        <p:sp>
          <p:nvSpPr>
            <p:cNvPr id="97" name="Graphic 376">
              <a:extLst>
                <a:ext uri="{FF2B5EF4-FFF2-40B4-BE49-F238E27FC236}">
                  <a16:creationId xmlns:a16="http://schemas.microsoft.com/office/drawing/2014/main" id="{A313377D-0932-4A73-8ED7-2202E648AD0A}"/>
                </a:ext>
              </a:extLst>
            </p:cNvPr>
            <p:cNvSpPr/>
            <p:nvPr/>
          </p:nvSpPr>
          <p:spPr>
            <a:xfrm flipV="1">
              <a:off x="5652337" y="3807281"/>
              <a:ext cx="90932" cy="22546"/>
            </a:xfrm>
            <a:custGeom>
              <a:avLst/>
              <a:gdLst>
                <a:gd name="connsiteX0" fmla="*/ -2978 w 90932"/>
                <a:gd name="connsiteY0" fmla="*/ 20729 h 22546"/>
                <a:gd name="connsiteX1" fmla="*/ 87954 w 90932"/>
                <a:gd name="connsiteY1" fmla="*/ 11775 h 22546"/>
                <a:gd name="connsiteX2" fmla="*/ -2978 w 90932"/>
                <a:gd name="connsiteY2" fmla="*/ 20729 h 22546"/>
              </a:gdLst>
              <a:ahLst/>
              <a:cxnLst>
                <a:cxn ang="0">
                  <a:pos x="connsiteX0" y="connsiteY0"/>
                </a:cxn>
                <a:cxn ang="0">
                  <a:pos x="connsiteX1" y="connsiteY1"/>
                </a:cxn>
                <a:cxn ang="0">
                  <a:pos x="connsiteX2" y="connsiteY2"/>
                </a:cxn>
              </a:cxnLst>
              <a:rect l="l" t="t" r="r" b="b"/>
              <a:pathLst>
                <a:path w="90932" h="22546">
                  <a:moveTo>
                    <a:pt x="-2978" y="20729"/>
                  </a:moveTo>
                  <a:cubicBezTo>
                    <a:pt x="-2978" y="20729"/>
                    <a:pt x="43567" y="-23366"/>
                    <a:pt x="87954" y="11775"/>
                  </a:cubicBezTo>
                  <a:lnTo>
                    <a:pt x="-2978" y="20729"/>
                  </a:lnTo>
                </a:path>
              </a:pathLst>
            </a:custGeom>
            <a:solidFill>
              <a:srgbClr val="FFFFFF"/>
            </a:solidFill>
            <a:ln w="1270" cap="flat">
              <a:noFill/>
              <a:prstDash val="solid"/>
              <a:miter/>
            </a:ln>
          </p:spPr>
          <p:txBody>
            <a:bodyPr rtlCol="0" anchor="ctr"/>
            <a:lstStyle/>
            <a:p>
              <a:endParaRPr lang="en-IN"/>
            </a:p>
          </p:txBody>
        </p:sp>
        <p:sp>
          <p:nvSpPr>
            <p:cNvPr id="98" name="Graphic 376">
              <a:extLst>
                <a:ext uri="{FF2B5EF4-FFF2-40B4-BE49-F238E27FC236}">
                  <a16:creationId xmlns:a16="http://schemas.microsoft.com/office/drawing/2014/main" id="{4201AB86-44FF-4C17-A4BF-CEFDC675F886}"/>
                </a:ext>
              </a:extLst>
            </p:cNvPr>
            <p:cNvSpPr/>
            <p:nvPr/>
          </p:nvSpPr>
          <p:spPr>
            <a:xfrm flipV="1">
              <a:off x="6091612" y="4064530"/>
              <a:ext cx="62581" cy="55711"/>
            </a:xfrm>
            <a:custGeom>
              <a:avLst/>
              <a:gdLst>
                <a:gd name="connsiteX0" fmla="*/ 28310 w 62581"/>
                <a:gd name="connsiteY0" fmla="*/ 29155 h 55711"/>
                <a:gd name="connsiteX1" fmla="*/ 33453 w 62581"/>
                <a:gd name="connsiteY1" fmla="*/ 40242 h 55711"/>
                <a:gd name="connsiteX2" fmla="*/ 10263 w 62581"/>
                <a:gd name="connsiteY2" fmla="*/ 51075 h 55711"/>
                <a:gd name="connsiteX3" fmla="*/ 46776 w 62581"/>
                <a:gd name="connsiteY3" fmla="*/ 48103 h 55711"/>
                <a:gd name="connsiteX4" fmla="*/ 52808 w 62581"/>
                <a:gd name="connsiteY4" fmla="*/ 8530 h 55711"/>
                <a:gd name="connsiteX5" fmla="*/ 51856 w 62581"/>
                <a:gd name="connsiteY5" fmla="*/ 8479 h 55711"/>
                <a:gd name="connsiteX6" fmla="*/ 40502 w 62581"/>
                <a:gd name="connsiteY6" fmla="*/ 2586 h 55711"/>
                <a:gd name="connsiteX7" fmla="*/ 28932 w 62581"/>
                <a:gd name="connsiteY7" fmla="*/ 14829 h 55711"/>
                <a:gd name="connsiteX8" fmla="*/ 28310 w 62581"/>
                <a:gd name="connsiteY8" fmla="*/ 29155 h 5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581" h="55711">
                  <a:moveTo>
                    <a:pt x="28310" y="29155"/>
                  </a:moveTo>
                  <a:cubicBezTo>
                    <a:pt x="28310" y="29155"/>
                    <a:pt x="-41807" y="43353"/>
                    <a:pt x="33453" y="40242"/>
                  </a:cubicBezTo>
                  <a:cubicBezTo>
                    <a:pt x="24208" y="41880"/>
                    <a:pt x="9666" y="45347"/>
                    <a:pt x="10263" y="51075"/>
                  </a:cubicBezTo>
                  <a:cubicBezTo>
                    <a:pt x="11139" y="59406"/>
                    <a:pt x="46776" y="48103"/>
                    <a:pt x="46776" y="48103"/>
                  </a:cubicBezTo>
                  <a:cubicBezTo>
                    <a:pt x="46776" y="48103"/>
                    <a:pt x="70385" y="39048"/>
                    <a:pt x="52808" y="8530"/>
                  </a:cubicBezTo>
                  <a:lnTo>
                    <a:pt x="51856" y="8479"/>
                  </a:lnTo>
                  <a:cubicBezTo>
                    <a:pt x="50014" y="6015"/>
                    <a:pt x="46509" y="3932"/>
                    <a:pt x="40502" y="2586"/>
                  </a:cubicBezTo>
                  <a:cubicBezTo>
                    <a:pt x="40502" y="2586"/>
                    <a:pt x="-25843" y="-12514"/>
                    <a:pt x="28932" y="14829"/>
                  </a:cubicBezTo>
                  <a:cubicBezTo>
                    <a:pt x="28932" y="14829"/>
                    <a:pt x="-43102" y="14702"/>
                    <a:pt x="28310" y="29155"/>
                  </a:cubicBezTo>
                </a:path>
              </a:pathLst>
            </a:custGeom>
            <a:solidFill>
              <a:srgbClr val="F9AA8F"/>
            </a:solidFill>
            <a:ln w="1270" cap="flat">
              <a:noFill/>
              <a:prstDash val="solid"/>
              <a:miter/>
            </a:ln>
          </p:spPr>
          <p:txBody>
            <a:bodyPr rtlCol="0" anchor="ctr"/>
            <a:lstStyle/>
            <a:p>
              <a:endParaRPr lang="en-IN"/>
            </a:p>
          </p:txBody>
        </p:sp>
      </p:grpSp>
      <p:sp>
        <p:nvSpPr>
          <p:cNvPr id="5" name="Thought Bubble: Cloud 4">
            <a:extLst>
              <a:ext uri="{FF2B5EF4-FFF2-40B4-BE49-F238E27FC236}">
                <a16:creationId xmlns:a16="http://schemas.microsoft.com/office/drawing/2014/main" id="{AEE65C92-3437-4604-8F8F-D7BC14E85675}"/>
              </a:ext>
            </a:extLst>
          </p:cNvPr>
          <p:cNvSpPr/>
          <p:nvPr/>
        </p:nvSpPr>
        <p:spPr>
          <a:xfrm>
            <a:off x="8374566" y="485968"/>
            <a:ext cx="2142095" cy="1686073"/>
          </a:xfrm>
          <a:prstGeom prst="cloudCallout">
            <a:avLst>
              <a:gd name="adj1" fmla="val 65062"/>
              <a:gd name="adj2" fmla="val 6114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“Finally my car search is over and I’m </a:t>
            </a:r>
            <a:r>
              <a:rPr lang="en-US" dirty="0" err="1"/>
              <a:t>gonna</a:t>
            </a:r>
            <a:r>
              <a:rPr lang="en-US" dirty="0"/>
              <a:t> book it Asap.”</a:t>
            </a:r>
            <a:endParaRPr lang="en-IN" dirty="0"/>
          </a:p>
        </p:txBody>
      </p:sp>
    </p:spTree>
    <p:extLst>
      <p:ext uri="{BB962C8B-B14F-4D97-AF65-F5344CB8AC3E}">
        <p14:creationId xmlns:p14="http://schemas.microsoft.com/office/powerpoint/2010/main" val="161005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par>
                          <p:cTn id="15" fill="hold">
                            <p:stCondLst>
                              <p:cond delay="0"/>
                            </p:stCondLst>
                            <p:childTnLst>
                              <p:par>
                                <p:cTn id="16" presetID="2" presetClass="entr" presetSubtype="4"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1000"/>
                                        <p:tgtEl>
                                          <p:spTgt spid="2"/>
                                        </p:tgtEl>
                                      </p:cBhvr>
                                    </p:animEffect>
                                    <p:anim calcmode="lin" valueType="num">
                                      <p:cBhvr>
                                        <p:cTn id="25" dur="1000" fill="hold"/>
                                        <p:tgtEl>
                                          <p:spTgt spid="2"/>
                                        </p:tgtEl>
                                        <p:attrNameLst>
                                          <p:attrName>ppt_x</p:attrName>
                                        </p:attrNameLst>
                                      </p:cBhvr>
                                      <p:tavLst>
                                        <p:tav tm="0">
                                          <p:val>
                                            <p:strVal val="#ppt_x"/>
                                          </p:val>
                                        </p:tav>
                                        <p:tav tm="100000">
                                          <p:val>
                                            <p:strVal val="#ppt_x"/>
                                          </p:val>
                                        </p:tav>
                                      </p:tavLst>
                                    </p:anim>
                                    <p:anim calcmode="lin" valueType="num">
                                      <p:cBhvr>
                                        <p:cTn id="2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fade">
                                      <p:cBhvr>
                                        <p:cTn id="63" dur="1000"/>
                                        <p:tgtEl>
                                          <p:spTgt spid="5"/>
                                        </p:tgtEl>
                                      </p:cBhvr>
                                    </p:animEffect>
                                    <p:anim calcmode="lin" valueType="num">
                                      <p:cBhvr>
                                        <p:cTn id="64" dur="1000" fill="hold"/>
                                        <p:tgtEl>
                                          <p:spTgt spid="5"/>
                                        </p:tgtEl>
                                        <p:attrNameLst>
                                          <p:attrName>ppt_x</p:attrName>
                                        </p:attrNameLst>
                                      </p:cBhvr>
                                      <p:tavLst>
                                        <p:tav tm="0">
                                          <p:val>
                                            <p:strVal val="#ppt_x"/>
                                          </p:val>
                                        </p:tav>
                                        <p:tav tm="100000">
                                          <p:val>
                                            <p:strVal val="#ppt_x"/>
                                          </p:val>
                                        </p:tav>
                                      </p:tavLst>
                                    </p:anim>
                                    <p:anim calcmode="lin" valueType="num">
                                      <p:cBhvr>
                                        <p:cTn id="6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CC75-9420-47CB-84DD-90A2CE09539F}"/>
              </a:ext>
            </a:extLst>
          </p:cNvPr>
          <p:cNvSpPr>
            <a:spLocks noGrp="1"/>
          </p:cNvSpPr>
          <p:nvPr>
            <p:ph type="ctrTitle"/>
          </p:nvPr>
        </p:nvSpPr>
        <p:spPr/>
        <p:txBody>
          <a:bodyPr/>
          <a:lstStyle/>
          <a:p>
            <a:r>
              <a:rPr lang="en-US" dirty="0">
                <a:solidFill>
                  <a:srgbClr val="292929"/>
                </a:solidFill>
                <a:latin typeface="charter"/>
              </a:rPr>
              <a:t>Scrap Data of Bikes</a:t>
            </a:r>
            <a:endParaRPr lang="en-IN" dirty="0"/>
          </a:p>
        </p:txBody>
      </p:sp>
      <p:sp>
        <p:nvSpPr>
          <p:cNvPr id="3" name="Subtitle 2">
            <a:extLst>
              <a:ext uri="{FF2B5EF4-FFF2-40B4-BE49-F238E27FC236}">
                <a16:creationId xmlns:a16="http://schemas.microsoft.com/office/drawing/2014/main" id="{776E1871-C1C0-448F-8955-DFD153D30EAC}"/>
              </a:ext>
            </a:extLst>
          </p:cNvPr>
          <p:cNvSpPr>
            <a:spLocks noGrp="1"/>
          </p:cNvSpPr>
          <p:nvPr>
            <p:ph type="subTitle" idx="1"/>
          </p:nvPr>
        </p:nvSpPr>
        <p:spPr/>
        <p:txBody>
          <a:bodyPr/>
          <a:lstStyle/>
          <a:p>
            <a:r>
              <a:rPr lang="en-US" dirty="0"/>
              <a:t>To find which is best bike ?</a:t>
            </a:r>
            <a:endParaRPr lang="en-IN" dirty="0"/>
          </a:p>
        </p:txBody>
      </p:sp>
    </p:spTree>
    <p:extLst>
      <p:ext uri="{BB962C8B-B14F-4D97-AF65-F5344CB8AC3E}">
        <p14:creationId xmlns:p14="http://schemas.microsoft.com/office/powerpoint/2010/main" val="3970579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4B85C6-F12F-42FF-8C15-B23AB0B0E78E}"/>
              </a:ext>
            </a:extLst>
          </p:cNvPr>
          <p:cNvGrpSpPr/>
          <p:nvPr/>
        </p:nvGrpSpPr>
        <p:grpSpPr>
          <a:xfrm>
            <a:off x="410238" y="1415279"/>
            <a:ext cx="4257011" cy="8296275"/>
            <a:chOff x="1781839" y="681508"/>
            <a:chExt cx="2096699" cy="5332893"/>
          </a:xfrm>
        </p:grpSpPr>
        <p:sp>
          <p:nvSpPr>
            <p:cNvPr id="3" name="Graphic 376">
              <a:extLst>
                <a:ext uri="{FF2B5EF4-FFF2-40B4-BE49-F238E27FC236}">
                  <a16:creationId xmlns:a16="http://schemas.microsoft.com/office/drawing/2014/main" id="{C9E5DA2C-3031-4036-9640-440506FC226D}"/>
                </a:ext>
              </a:extLst>
            </p:cNvPr>
            <p:cNvSpPr/>
            <p:nvPr/>
          </p:nvSpPr>
          <p:spPr>
            <a:xfrm flipV="1">
              <a:off x="1781839" y="5854114"/>
              <a:ext cx="1873932" cy="160287"/>
            </a:xfrm>
            <a:custGeom>
              <a:avLst/>
              <a:gdLst>
                <a:gd name="connsiteX0" fmla="*/ 936019 w 1873932"/>
                <a:gd name="connsiteY0" fmla="*/ 70 h 160287"/>
                <a:gd name="connsiteX1" fmla="*/ -945 w 1873932"/>
                <a:gd name="connsiteY1" fmla="*/ 80210 h 160287"/>
                <a:gd name="connsiteX2" fmla="*/ 936019 w 1873932"/>
                <a:gd name="connsiteY2" fmla="*/ 160358 h 160287"/>
                <a:gd name="connsiteX3" fmla="*/ 1872987 w 1873932"/>
                <a:gd name="connsiteY3" fmla="*/ 80210 h 160287"/>
                <a:gd name="connsiteX4" fmla="*/ 936019 w 1873932"/>
                <a:gd name="connsiteY4" fmla="*/ 70 h 16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3932" h="160287">
                  <a:moveTo>
                    <a:pt x="936019" y="70"/>
                  </a:moveTo>
                  <a:cubicBezTo>
                    <a:pt x="418552" y="70"/>
                    <a:pt x="-945" y="35963"/>
                    <a:pt x="-945" y="80210"/>
                  </a:cubicBezTo>
                  <a:cubicBezTo>
                    <a:pt x="-945" y="124466"/>
                    <a:pt x="418552" y="160358"/>
                    <a:pt x="936019" y="160358"/>
                  </a:cubicBezTo>
                  <a:cubicBezTo>
                    <a:pt x="1453493" y="160358"/>
                    <a:pt x="1872987" y="124466"/>
                    <a:pt x="1872987" y="80210"/>
                  </a:cubicBezTo>
                  <a:cubicBezTo>
                    <a:pt x="1872987" y="35963"/>
                    <a:pt x="1453493" y="70"/>
                    <a:pt x="936019" y="70"/>
                  </a:cubicBezTo>
                </a:path>
              </a:pathLst>
            </a:custGeom>
            <a:solidFill>
              <a:srgbClr val="70B7AB"/>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 name="Graphic 376">
              <a:extLst>
                <a:ext uri="{FF2B5EF4-FFF2-40B4-BE49-F238E27FC236}">
                  <a16:creationId xmlns:a16="http://schemas.microsoft.com/office/drawing/2014/main" id="{ED545BD0-2FAE-4A51-AB8B-4DEDCF5F80A9}"/>
                </a:ext>
              </a:extLst>
            </p:cNvPr>
            <p:cNvSpPr/>
            <p:nvPr/>
          </p:nvSpPr>
          <p:spPr>
            <a:xfrm flipV="1">
              <a:off x="3287204" y="2822625"/>
              <a:ext cx="386138" cy="717772"/>
            </a:xfrm>
            <a:custGeom>
              <a:avLst/>
              <a:gdLst>
                <a:gd name="connsiteX0" fmla="*/ -1465 w 386138"/>
                <a:gd name="connsiteY0" fmla="*/ 583980 h 717772"/>
                <a:gd name="connsiteX1" fmla="*/ 309736 w 386138"/>
                <a:gd name="connsiteY1" fmla="*/ -411 h 717772"/>
                <a:gd name="connsiteX2" fmla="*/ 371979 w 386138"/>
                <a:gd name="connsiteY2" fmla="*/ 130996 h 717772"/>
                <a:gd name="connsiteX3" fmla="*/ 167966 w 386138"/>
                <a:gd name="connsiteY3" fmla="*/ 715387 h 717772"/>
                <a:gd name="connsiteX4" fmla="*/ -1465 w 386138"/>
                <a:gd name="connsiteY4" fmla="*/ 583980 h 71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38" h="717772">
                  <a:moveTo>
                    <a:pt x="-1465" y="583980"/>
                  </a:moveTo>
                  <a:cubicBezTo>
                    <a:pt x="-1465" y="583980"/>
                    <a:pt x="264791" y="-41902"/>
                    <a:pt x="309736" y="-411"/>
                  </a:cubicBezTo>
                  <a:cubicBezTo>
                    <a:pt x="354694" y="41093"/>
                    <a:pt x="410015" y="23808"/>
                    <a:pt x="371979" y="130996"/>
                  </a:cubicBezTo>
                  <a:cubicBezTo>
                    <a:pt x="333942" y="238197"/>
                    <a:pt x="167966" y="715387"/>
                    <a:pt x="167966" y="715387"/>
                  </a:cubicBezTo>
                  <a:lnTo>
                    <a:pt x="-1465" y="583980"/>
                  </a:lnTo>
                </a:path>
              </a:pathLst>
            </a:custGeom>
            <a:solidFill>
              <a:srgbClr val="F9AA8F"/>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5" name="Graphic 376">
              <a:extLst>
                <a:ext uri="{FF2B5EF4-FFF2-40B4-BE49-F238E27FC236}">
                  <a16:creationId xmlns:a16="http://schemas.microsoft.com/office/drawing/2014/main" id="{ADC5B277-DC66-48AD-B248-E28E12C2483B}"/>
                </a:ext>
              </a:extLst>
            </p:cNvPr>
            <p:cNvSpPr/>
            <p:nvPr/>
          </p:nvSpPr>
          <p:spPr>
            <a:xfrm flipV="1">
              <a:off x="1897127" y="2795332"/>
              <a:ext cx="534243" cy="534746"/>
            </a:xfrm>
            <a:custGeom>
              <a:avLst/>
              <a:gdLst>
                <a:gd name="connsiteX0" fmla="*/ -567 w 534243"/>
                <a:gd name="connsiteY0" fmla="*/ 446174 h 534746"/>
                <a:gd name="connsiteX1" fmla="*/ 531082 w 534243"/>
                <a:gd name="connsiteY1" fmla="*/ -2492 h 534746"/>
                <a:gd name="connsiteX2" fmla="*/ 533676 w 534243"/>
                <a:gd name="connsiteY2" fmla="*/ 121993 h 534746"/>
                <a:gd name="connsiteX3" fmla="*/ 253587 w 534243"/>
                <a:gd name="connsiteY3" fmla="*/ 440992 h 534746"/>
                <a:gd name="connsiteX4" fmla="*/ -567 w 534243"/>
                <a:gd name="connsiteY4" fmla="*/ 446174 h 534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243" h="534746">
                  <a:moveTo>
                    <a:pt x="-567" y="446174"/>
                  </a:moveTo>
                  <a:cubicBezTo>
                    <a:pt x="-567" y="446174"/>
                    <a:pt x="266555" y="70127"/>
                    <a:pt x="531082" y="-2492"/>
                  </a:cubicBezTo>
                  <a:lnTo>
                    <a:pt x="533676" y="121993"/>
                  </a:lnTo>
                  <a:cubicBezTo>
                    <a:pt x="533676" y="121993"/>
                    <a:pt x="388444" y="238694"/>
                    <a:pt x="253587" y="440992"/>
                  </a:cubicBezTo>
                  <a:cubicBezTo>
                    <a:pt x="118728" y="643265"/>
                    <a:pt x="-567" y="446174"/>
                    <a:pt x="-567" y="446174"/>
                  </a:cubicBezTo>
                </a:path>
              </a:pathLst>
            </a:custGeom>
            <a:solidFill>
              <a:srgbClr val="F9AA8F"/>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6" name="Graphic 376">
              <a:extLst>
                <a:ext uri="{FF2B5EF4-FFF2-40B4-BE49-F238E27FC236}">
                  <a16:creationId xmlns:a16="http://schemas.microsoft.com/office/drawing/2014/main" id="{DB627840-0E9C-418B-A6CC-431B42CE0AA7}"/>
                </a:ext>
              </a:extLst>
            </p:cNvPr>
            <p:cNvSpPr/>
            <p:nvPr/>
          </p:nvSpPr>
          <p:spPr>
            <a:xfrm flipV="1">
              <a:off x="2301864" y="5482832"/>
              <a:ext cx="156190" cy="306308"/>
            </a:xfrm>
            <a:custGeom>
              <a:avLst/>
              <a:gdLst>
                <a:gd name="connsiteX0" fmla="*/ 155477 w 156190"/>
                <a:gd name="connsiteY0" fmla="*/ 281412 h 306308"/>
                <a:gd name="connsiteX1" fmla="*/ 108615 w 156190"/>
                <a:gd name="connsiteY1" fmla="*/ -196 h 306308"/>
                <a:gd name="connsiteX2" fmla="*/ -714 w 156190"/>
                <a:gd name="connsiteY2" fmla="*/ -196 h 306308"/>
                <a:gd name="connsiteX3" fmla="*/ 35848 w 156190"/>
                <a:gd name="connsiteY3" fmla="*/ 306113 h 306308"/>
                <a:gd name="connsiteX4" fmla="*/ 155477 w 156190"/>
                <a:gd name="connsiteY4" fmla="*/ 281412 h 30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90" h="306308">
                  <a:moveTo>
                    <a:pt x="155477" y="281412"/>
                  </a:moveTo>
                  <a:lnTo>
                    <a:pt x="108615" y="-196"/>
                  </a:lnTo>
                  <a:lnTo>
                    <a:pt x="-714" y="-196"/>
                  </a:lnTo>
                  <a:lnTo>
                    <a:pt x="35848" y="306113"/>
                  </a:lnTo>
                  <a:lnTo>
                    <a:pt x="155477" y="281412"/>
                  </a:lnTo>
                </a:path>
              </a:pathLst>
            </a:custGeom>
            <a:solidFill>
              <a:srgbClr val="172D36"/>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7" name="Graphic 376">
              <a:extLst>
                <a:ext uri="{FF2B5EF4-FFF2-40B4-BE49-F238E27FC236}">
                  <a16:creationId xmlns:a16="http://schemas.microsoft.com/office/drawing/2014/main" id="{C5DE9047-F332-4575-8380-3AF34DB3CE50}"/>
                </a:ext>
              </a:extLst>
            </p:cNvPr>
            <p:cNvSpPr/>
            <p:nvPr/>
          </p:nvSpPr>
          <p:spPr>
            <a:xfrm flipV="1">
              <a:off x="1938107" y="5655676"/>
              <a:ext cx="519948" cy="259700"/>
            </a:xfrm>
            <a:custGeom>
              <a:avLst/>
              <a:gdLst>
                <a:gd name="connsiteX0" fmla="*/ 330033 w 519948"/>
                <a:gd name="connsiteY0" fmla="*/ 259638 h 259700"/>
                <a:gd name="connsiteX1" fmla="*/ 173024 w 519948"/>
                <a:gd name="connsiteY1" fmla="*/ 150085 h 259700"/>
                <a:gd name="connsiteX2" fmla="*/ -196 w 519948"/>
                <a:gd name="connsiteY2" fmla="*/ 28418 h 259700"/>
                <a:gd name="connsiteX3" fmla="*/ 369280 w 519948"/>
                <a:gd name="connsiteY3" fmla="*/ 36142 h 259700"/>
                <a:gd name="connsiteX4" fmla="*/ 369280 w 519948"/>
                <a:gd name="connsiteY4" fmla="*/ 12038 h 259700"/>
                <a:gd name="connsiteX5" fmla="*/ 519358 w 519948"/>
                <a:gd name="connsiteY5" fmla="*/ 18616 h 259700"/>
                <a:gd name="connsiteX6" fmla="*/ 519358 w 519948"/>
                <a:gd name="connsiteY6" fmla="*/ 217996 h 259700"/>
                <a:gd name="connsiteX7" fmla="*/ 394680 w 519948"/>
                <a:gd name="connsiteY7" fmla="*/ 209245 h 259700"/>
                <a:gd name="connsiteX8" fmla="*/ 403916 w 519948"/>
                <a:gd name="connsiteY8" fmla="*/ 228965 h 259700"/>
                <a:gd name="connsiteX9" fmla="*/ 330033 w 519948"/>
                <a:gd name="connsiteY9" fmla="*/ 259638 h 2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948" h="259700">
                  <a:moveTo>
                    <a:pt x="330033" y="259638"/>
                  </a:moveTo>
                  <a:cubicBezTo>
                    <a:pt x="330033" y="259638"/>
                    <a:pt x="267694" y="178561"/>
                    <a:pt x="173024" y="150085"/>
                  </a:cubicBezTo>
                  <a:cubicBezTo>
                    <a:pt x="78365" y="121591"/>
                    <a:pt x="-7122" y="85380"/>
                    <a:pt x="-196" y="28418"/>
                  </a:cubicBezTo>
                  <a:cubicBezTo>
                    <a:pt x="-196" y="28418"/>
                    <a:pt x="140704" y="-40538"/>
                    <a:pt x="369280" y="36142"/>
                  </a:cubicBezTo>
                  <a:lnTo>
                    <a:pt x="369280" y="12038"/>
                  </a:lnTo>
                  <a:lnTo>
                    <a:pt x="519358" y="18616"/>
                  </a:lnTo>
                  <a:lnTo>
                    <a:pt x="519358" y="217996"/>
                  </a:lnTo>
                  <a:lnTo>
                    <a:pt x="394680" y="209245"/>
                  </a:lnTo>
                  <a:lnTo>
                    <a:pt x="403916" y="228965"/>
                  </a:lnTo>
                  <a:lnTo>
                    <a:pt x="330033" y="259638"/>
                  </a:lnTo>
                </a:path>
              </a:pathLst>
            </a:custGeom>
            <a:solidFill>
              <a:srgbClr val="282628"/>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8" name="Graphic 376">
              <a:extLst>
                <a:ext uri="{FF2B5EF4-FFF2-40B4-BE49-F238E27FC236}">
                  <a16:creationId xmlns:a16="http://schemas.microsoft.com/office/drawing/2014/main" id="{59CB8DF5-D5C8-4AD2-92C2-CFC8FEC6B838}"/>
                </a:ext>
              </a:extLst>
            </p:cNvPr>
            <p:cNvSpPr/>
            <p:nvPr/>
          </p:nvSpPr>
          <p:spPr>
            <a:xfrm flipV="1">
              <a:off x="1938237" y="5855894"/>
              <a:ext cx="519818" cy="59482"/>
            </a:xfrm>
            <a:custGeom>
              <a:avLst/>
              <a:gdLst>
                <a:gd name="connsiteX0" fmla="*/ 269682 w 519818"/>
                <a:gd name="connsiteY0" fmla="*/ 33464 h 59482"/>
                <a:gd name="connsiteX1" fmla="*/ 850 w 519818"/>
                <a:gd name="connsiteY1" fmla="*/ 43346 h 59482"/>
                <a:gd name="connsiteX2" fmla="*/ -326 w 519818"/>
                <a:gd name="connsiteY2" fmla="*/ 28508 h 59482"/>
                <a:gd name="connsiteX3" fmla="*/ 369150 w 519818"/>
                <a:gd name="connsiteY3" fmla="*/ 36232 h 59482"/>
                <a:gd name="connsiteX4" fmla="*/ 369150 w 519818"/>
                <a:gd name="connsiteY4" fmla="*/ 12127 h 59482"/>
                <a:gd name="connsiteX5" fmla="*/ 519228 w 519818"/>
                <a:gd name="connsiteY5" fmla="*/ 18706 h 59482"/>
                <a:gd name="connsiteX6" fmla="*/ 519228 w 519818"/>
                <a:gd name="connsiteY6" fmla="*/ 58482 h 59482"/>
                <a:gd name="connsiteX7" fmla="*/ 269682 w 519818"/>
                <a:gd name="connsiteY7" fmla="*/ 33464 h 5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18" h="59482">
                  <a:moveTo>
                    <a:pt x="269682" y="33464"/>
                  </a:moveTo>
                  <a:cubicBezTo>
                    <a:pt x="64831" y="-19201"/>
                    <a:pt x="12820" y="39268"/>
                    <a:pt x="850" y="43346"/>
                  </a:cubicBezTo>
                  <a:cubicBezTo>
                    <a:pt x="-464" y="38405"/>
                    <a:pt x="-937" y="33449"/>
                    <a:pt x="-326" y="28508"/>
                  </a:cubicBezTo>
                  <a:cubicBezTo>
                    <a:pt x="-326" y="28508"/>
                    <a:pt x="140574" y="-40448"/>
                    <a:pt x="369150" y="36232"/>
                  </a:cubicBezTo>
                  <a:lnTo>
                    <a:pt x="369150" y="12127"/>
                  </a:lnTo>
                  <a:lnTo>
                    <a:pt x="519228" y="18706"/>
                  </a:lnTo>
                  <a:lnTo>
                    <a:pt x="519228" y="58482"/>
                  </a:lnTo>
                  <a:cubicBezTo>
                    <a:pt x="465655" y="55242"/>
                    <a:pt x="420729" y="72314"/>
                    <a:pt x="269682" y="33464"/>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9" name="Graphic 376">
              <a:extLst>
                <a:ext uri="{FF2B5EF4-FFF2-40B4-BE49-F238E27FC236}">
                  <a16:creationId xmlns:a16="http://schemas.microsoft.com/office/drawing/2014/main" id="{C505A527-F22F-46B2-8C8C-D681251E20F9}"/>
                </a:ext>
              </a:extLst>
            </p:cNvPr>
            <p:cNvSpPr/>
            <p:nvPr/>
          </p:nvSpPr>
          <p:spPr>
            <a:xfrm flipV="1">
              <a:off x="2214208" y="5697335"/>
              <a:ext cx="81889" cy="74481"/>
            </a:xfrm>
            <a:custGeom>
              <a:avLst/>
              <a:gdLst>
                <a:gd name="connsiteX0" fmla="*/ 74675 w 81889"/>
                <a:gd name="connsiteY0" fmla="*/ -108 h 74481"/>
                <a:gd name="connsiteX1" fmla="*/ 69202 w 81889"/>
                <a:gd name="connsiteY1" fmla="*/ 2809 h 74481"/>
                <a:gd name="connsiteX2" fmla="*/ 3728 w 81889"/>
                <a:gd name="connsiteY2" fmla="*/ 61586 h 74481"/>
                <a:gd name="connsiteX3" fmla="*/ -236 w 81889"/>
                <a:gd name="connsiteY3" fmla="*/ 70034 h 74481"/>
                <a:gd name="connsiteX4" fmla="*/ 8198 w 81889"/>
                <a:gd name="connsiteY4" fmla="*/ 73993 h 74481"/>
                <a:gd name="connsiteX5" fmla="*/ 80141 w 81889"/>
                <a:gd name="connsiteY5" fmla="*/ 10141 h 74481"/>
                <a:gd name="connsiteX6" fmla="*/ 78340 w 81889"/>
                <a:gd name="connsiteY6" fmla="*/ 1009 h 74481"/>
                <a:gd name="connsiteX7" fmla="*/ 74675 w 81889"/>
                <a:gd name="connsiteY7" fmla="*/ -108 h 7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89" h="74481">
                  <a:moveTo>
                    <a:pt x="74675" y="-108"/>
                  </a:moveTo>
                  <a:cubicBezTo>
                    <a:pt x="72551" y="-108"/>
                    <a:pt x="70478" y="904"/>
                    <a:pt x="69202" y="2809"/>
                  </a:cubicBezTo>
                  <a:cubicBezTo>
                    <a:pt x="38434" y="48683"/>
                    <a:pt x="4076" y="61472"/>
                    <a:pt x="3728" y="61586"/>
                  </a:cubicBezTo>
                  <a:cubicBezTo>
                    <a:pt x="300" y="62831"/>
                    <a:pt x="-1470" y="66601"/>
                    <a:pt x="-236" y="70034"/>
                  </a:cubicBezTo>
                  <a:cubicBezTo>
                    <a:pt x="1005" y="73448"/>
                    <a:pt x="4779" y="75199"/>
                    <a:pt x="8198" y="73993"/>
                  </a:cubicBezTo>
                  <a:cubicBezTo>
                    <a:pt x="9765" y="73423"/>
                    <a:pt x="46993" y="59567"/>
                    <a:pt x="80141" y="10141"/>
                  </a:cubicBezTo>
                  <a:cubicBezTo>
                    <a:pt x="82170" y="7115"/>
                    <a:pt x="81367" y="3027"/>
                    <a:pt x="78340" y="1009"/>
                  </a:cubicBezTo>
                  <a:cubicBezTo>
                    <a:pt x="77215" y="234"/>
                    <a:pt x="75940" y="-108"/>
                    <a:pt x="74675" y="-108"/>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0" name="Graphic 376">
              <a:extLst>
                <a:ext uri="{FF2B5EF4-FFF2-40B4-BE49-F238E27FC236}">
                  <a16:creationId xmlns:a16="http://schemas.microsoft.com/office/drawing/2014/main" id="{4757C1A1-D378-47C4-953A-9DE9CC17235C}"/>
                </a:ext>
              </a:extLst>
            </p:cNvPr>
            <p:cNvSpPr/>
            <p:nvPr/>
          </p:nvSpPr>
          <p:spPr>
            <a:xfrm flipV="1">
              <a:off x="2179854" y="5712757"/>
              <a:ext cx="81889" cy="74493"/>
            </a:xfrm>
            <a:custGeom>
              <a:avLst/>
              <a:gdLst>
                <a:gd name="connsiteX0" fmla="*/ 74703 w 81889"/>
                <a:gd name="connsiteY0" fmla="*/ -94 h 74493"/>
                <a:gd name="connsiteX1" fmla="*/ 69225 w 81889"/>
                <a:gd name="connsiteY1" fmla="*/ 2828 h 74493"/>
                <a:gd name="connsiteX2" fmla="*/ 3752 w 81889"/>
                <a:gd name="connsiteY2" fmla="*/ 61615 h 74493"/>
                <a:gd name="connsiteX3" fmla="*/ -213 w 81889"/>
                <a:gd name="connsiteY3" fmla="*/ 70049 h 74493"/>
                <a:gd name="connsiteX4" fmla="*/ 8221 w 81889"/>
                <a:gd name="connsiteY4" fmla="*/ 74013 h 74493"/>
                <a:gd name="connsiteX5" fmla="*/ 80165 w 81889"/>
                <a:gd name="connsiteY5" fmla="*/ 10156 h 74493"/>
                <a:gd name="connsiteX6" fmla="*/ 78364 w 81889"/>
                <a:gd name="connsiteY6" fmla="*/ 1012 h 74493"/>
                <a:gd name="connsiteX7" fmla="*/ 74703 w 81889"/>
                <a:gd name="connsiteY7" fmla="*/ -94 h 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89" h="74493">
                  <a:moveTo>
                    <a:pt x="74703" y="-94"/>
                  </a:moveTo>
                  <a:cubicBezTo>
                    <a:pt x="72585" y="-94"/>
                    <a:pt x="70500" y="923"/>
                    <a:pt x="69225" y="2828"/>
                  </a:cubicBezTo>
                  <a:cubicBezTo>
                    <a:pt x="38458" y="48688"/>
                    <a:pt x="4093" y="61492"/>
                    <a:pt x="3752" y="61615"/>
                  </a:cubicBezTo>
                  <a:cubicBezTo>
                    <a:pt x="328" y="62851"/>
                    <a:pt x="-1448" y="66622"/>
                    <a:pt x="-213" y="70049"/>
                  </a:cubicBezTo>
                  <a:cubicBezTo>
                    <a:pt x="1023" y="73467"/>
                    <a:pt x="4808" y="75233"/>
                    <a:pt x="8221" y="74013"/>
                  </a:cubicBezTo>
                  <a:cubicBezTo>
                    <a:pt x="9788" y="73443"/>
                    <a:pt x="47021" y="59587"/>
                    <a:pt x="80165" y="10156"/>
                  </a:cubicBezTo>
                  <a:cubicBezTo>
                    <a:pt x="82193" y="7145"/>
                    <a:pt x="81389" y="3047"/>
                    <a:pt x="78364" y="1012"/>
                  </a:cubicBezTo>
                  <a:cubicBezTo>
                    <a:pt x="77238" y="264"/>
                    <a:pt x="75963" y="-94"/>
                    <a:pt x="74703" y="-94"/>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1" name="Graphic 376">
              <a:extLst>
                <a:ext uri="{FF2B5EF4-FFF2-40B4-BE49-F238E27FC236}">
                  <a16:creationId xmlns:a16="http://schemas.microsoft.com/office/drawing/2014/main" id="{A842D45C-CE33-47E3-A914-3C2EB13D0F76}"/>
                </a:ext>
              </a:extLst>
            </p:cNvPr>
            <p:cNvSpPr/>
            <p:nvPr/>
          </p:nvSpPr>
          <p:spPr>
            <a:xfrm flipV="1">
              <a:off x="2145515" y="5727987"/>
              <a:ext cx="81870" cy="74488"/>
            </a:xfrm>
            <a:custGeom>
              <a:avLst/>
              <a:gdLst>
                <a:gd name="connsiteX0" fmla="*/ 74706 w 81870"/>
                <a:gd name="connsiteY0" fmla="*/ -80 h 74488"/>
                <a:gd name="connsiteX1" fmla="*/ 69229 w 81870"/>
                <a:gd name="connsiteY1" fmla="*/ 2827 h 74488"/>
                <a:gd name="connsiteX2" fmla="*/ 3739 w 81870"/>
                <a:gd name="connsiteY2" fmla="*/ 61629 h 74488"/>
                <a:gd name="connsiteX3" fmla="*/ -185 w 81870"/>
                <a:gd name="connsiteY3" fmla="*/ 70063 h 74488"/>
                <a:gd name="connsiteX4" fmla="*/ 8229 w 81870"/>
                <a:gd name="connsiteY4" fmla="*/ 74022 h 74488"/>
                <a:gd name="connsiteX5" fmla="*/ 80173 w 81870"/>
                <a:gd name="connsiteY5" fmla="*/ 10179 h 74488"/>
                <a:gd name="connsiteX6" fmla="*/ 78372 w 81870"/>
                <a:gd name="connsiteY6" fmla="*/ 1036 h 74488"/>
                <a:gd name="connsiteX7" fmla="*/ 74706 w 81870"/>
                <a:gd name="connsiteY7" fmla="*/ -80 h 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70" h="74488">
                  <a:moveTo>
                    <a:pt x="74706" y="-80"/>
                  </a:moveTo>
                  <a:cubicBezTo>
                    <a:pt x="72582" y="-80"/>
                    <a:pt x="70499" y="937"/>
                    <a:pt x="69229" y="2827"/>
                  </a:cubicBezTo>
                  <a:cubicBezTo>
                    <a:pt x="38664" y="48408"/>
                    <a:pt x="4092" y="61499"/>
                    <a:pt x="3739" y="61629"/>
                  </a:cubicBezTo>
                  <a:cubicBezTo>
                    <a:pt x="336" y="62873"/>
                    <a:pt x="-1425" y="66659"/>
                    <a:pt x="-185" y="70063"/>
                  </a:cubicBezTo>
                  <a:cubicBezTo>
                    <a:pt x="1061" y="73475"/>
                    <a:pt x="4835" y="75242"/>
                    <a:pt x="8229" y="74022"/>
                  </a:cubicBezTo>
                  <a:cubicBezTo>
                    <a:pt x="9797" y="73451"/>
                    <a:pt x="47028" y="59594"/>
                    <a:pt x="80173" y="10179"/>
                  </a:cubicBezTo>
                  <a:cubicBezTo>
                    <a:pt x="82197" y="7143"/>
                    <a:pt x="81388" y="3055"/>
                    <a:pt x="78372" y="1036"/>
                  </a:cubicBezTo>
                  <a:cubicBezTo>
                    <a:pt x="77246" y="276"/>
                    <a:pt x="75965" y="-80"/>
                    <a:pt x="74706" y="-80"/>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2" name="Graphic 376">
              <a:extLst>
                <a:ext uri="{FF2B5EF4-FFF2-40B4-BE49-F238E27FC236}">
                  <a16:creationId xmlns:a16="http://schemas.microsoft.com/office/drawing/2014/main" id="{C0BAC0BF-6880-419A-A14C-565B16360BC5}"/>
                </a:ext>
              </a:extLst>
            </p:cNvPr>
            <p:cNvSpPr/>
            <p:nvPr/>
          </p:nvSpPr>
          <p:spPr>
            <a:xfrm flipV="1">
              <a:off x="2968688" y="5482832"/>
              <a:ext cx="156171" cy="306308"/>
            </a:xfrm>
            <a:custGeom>
              <a:avLst/>
              <a:gdLst>
                <a:gd name="connsiteX0" fmla="*/ -1169 w 156171"/>
                <a:gd name="connsiteY0" fmla="*/ 281412 h 306308"/>
                <a:gd name="connsiteX1" fmla="*/ 45668 w 156171"/>
                <a:gd name="connsiteY1" fmla="*/ -196 h 306308"/>
                <a:gd name="connsiteX2" fmla="*/ 155003 w 156171"/>
                <a:gd name="connsiteY2" fmla="*/ -196 h 306308"/>
                <a:gd name="connsiteX3" fmla="*/ 118439 w 156171"/>
                <a:gd name="connsiteY3" fmla="*/ 306113 h 306308"/>
                <a:gd name="connsiteX4" fmla="*/ -1169 w 156171"/>
                <a:gd name="connsiteY4" fmla="*/ 281412 h 30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71" h="306308">
                  <a:moveTo>
                    <a:pt x="-1169" y="281412"/>
                  </a:moveTo>
                  <a:lnTo>
                    <a:pt x="45668" y="-196"/>
                  </a:lnTo>
                  <a:lnTo>
                    <a:pt x="155003" y="-196"/>
                  </a:lnTo>
                  <a:lnTo>
                    <a:pt x="118439" y="306113"/>
                  </a:lnTo>
                  <a:lnTo>
                    <a:pt x="-1169" y="281412"/>
                  </a:lnTo>
                </a:path>
              </a:pathLst>
            </a:custGeom>
            <a:solidFill>
              <a:srgbClr val="172D36"/>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3" name="Graphic 376">
              <a:extLst>
                <a:ext uri="{FF2B5EF4-FFF2-40B4-BE49-F238E27FC236}">
                  <a16:creationId xmlns:a16="http://schemas.microsoft.com/office/drawing/2014/main" id="{E45D35E7-1815-4627-B72E-A83A6517B1B0}"/>
                </a:ext>
              </a:extLst>
            </p:cNvPr>
            <p:cNvSpPr/>
            <p:nvPr/>
          </p:nvSpPr>
          <p:spPr>
            <a:xfrm flipV="1">
              <a:off x="2968688" y="5655676"/>
              <a:ext cx="530275" cy="259700"/>
            </a:xfrm>
            <a:custGeom>
              <a:avLst/>
              <a:gdLst>
                <a:gd name="connsiteX0" fmla="*/ 188022 w 530275"/>
                <a:gd name="connsiteY0" fmla="*/ 259638 h 259700"/>
                <a:gd name="connsiteX1" fmla="*/ 345019 w 530275"/>
                <a:gd name="connsiteY1" fmla="*/ 150085 h 259700"/>
                <a:gd name="connsiteX2" fmla="*/ 528623 w 530275"/>
                <a:gd name="connsiteY2" fmla="*/ 28418 h 259700"/>
                <a:gd name="connsiteX3" fmla="*/ 148766 w 530275"/>
                <a:gd name="connsiteY3" fmla="*/ 36142 h 259700"/>
                <a:gd name="connsiteX4" fmla="*/ 148766 w 530275"/>
                <a:gd name="connsiteY4" fmla="*/ 12038 h 259700"/>
                <a:gd name="connsiteX5" fmla="*/ -1297 w 530275"/>
                <a:gd name="connsiteY5" fmla="*/ 18616 h 259700"/>
                <a:gd name="connsiteX6" fmla="*/ -1297 w 530275"/>
                <a:gd name="connsiteY6" fmla="*/ 217996 h 259700"/>
                <a:gd name="connsiteX7" fmla="*/ 123366 w 530275"/>
                <a:gd name="connsiteY7" fmla="*/ 209245 h 259700"/>
                <a:gd name="connsiteX8" fmla="*/ 114133 w 530275"/>
                <a:gd name="connsiteY8" fmla="*/ 228965 h 259700"/>
                <a:gd name="connsiteX9" fmla="*/ 188022 w 530275"/>
                <a:gd name="connsiteY9" fmla="*/ 259638 h 2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275" h="259700">
                  <a:moveTo>
                    <a:pt x="188022" y="259638"/>
                  </a:moveTo>
                  <a:cubicBezTo>
                    <a:pt x="188022" y="259638"/>
                    <a:pt x="250354" y="178561"/>
                    <a:pt x="345019" y="150085"/>
                  </a:cubicBezTo>
                  <a:cubicBezTo>
                    <a:pt x="439685" y="121591"/>
                    <a:pt x="535558" y="85380"/>
                    <a:pt x="528623" y="28418"/>
                  </a:cubicBezTo>
                  <a:cubicBezTo>
                    <a:pt x="528623" y="28418"/>
                    <a:pt x="377341" y="-40538"/>
                    <a:pt x="148766" y="36142"/>
                  </a:cubicBezTo>
                  <a:lnTo>
                    <a:pt x="148766" y="12038"/>
                  </a:lnTo>
                  <a:lnTo>
                    <a:pt x="-1297" y="18616"/>
                  </a:lnTo>
                  <a:lnTo>
                    <a:pt x="-1297" y="217996"/>
                  </a:lnTo>
                  <a:lnTo>
                    <a:pt x="123366" y="209245"/>
                  </a:lnTo>
                  <a:lnTo>
                    <a:pt x="114133" y="228965"/>
                  </a:lnTo>
                  <a:lnTo>
                    <a:pt x="188022" y="259638"/>
                  </a:lnTo>
                </a:path>
              </a:pathLst>
            </a:custGeom>
            <a:solidFill>
              <a:srgbClr val="282628"/>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4" name="Graphic 376">
              <a:extLst>
                <a:ext uri="{FF2B5EF4-FFF2-40B4-BE49-F238E27FC236}">
                  <a16:creationId xmlns:a16="http://schemas.microsoft.com/office/drawing/2014/main" id="{618AC514-FCE8-4E68-A656-B8AF43108D2C}"/>
                </a:ext>
              </a:extLst>
            </p:cNvPr>
            <p:cNvSpPr/>
            <p:nvPr/>
          </p:nvSpPr>
          <p:spPr>
            <a:xfrm flipV="1">
              <a:off x="2968675" y="5846558"/>
              <a:ext cx="530188" cy="68818"/>
            </a:xfrm>
            <a:custGeom>
              <a:avLst/>
              <a:gdLst>
                <a:gd name="connsiteX0" fmla="*/ 279373 w 530188"/>
                <a:gd name="connsiteY0" fmla="*/ 23097 h 68818"/>
                <a:gd name="connsiteX1" fmla="*/ 527455 w 530188"/>
                <a:gd name="connsiteY1" fmla="*/ 43342 h 68818"/>
                <a:gd name="connsiteX2" fmla="*/ 528636 w 530188"/>
                <a:gd name="connsiteY2" fmla="*/ 28503 h 68818"/>
                <a:gd name="connsiteX3" fmla="*/ 148779 w 530188"/>
                <a:gd name="connsiteY3" fmla="*/ 36228 h 68818"/>
                <a:gd name="connsiteX4" fmla="*/ 148779 w 530188"/>
                <a:gd name="connsiteY4" fmla="*/ 12123 h 68818"/>
                <a:gd name="connsiteX5" fmla="*/ -1297 w 530188"/>
                <a:gd name="connsiteY5" fmla="*/ 18702 h 68818"/>
                <a:gd name="connsiteX6" fmla="*/ -1297 w 530188"/>
                <a:gd name="connsiteY6" fmla="*/ 68841 h 68818"/>
                <a:gd name="connsiteX7" fmla="*/ 279373 w 530188"/>
                <a:gd name="connsiteY7" fmla="*/ 23097 h 6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188" h="68818">
                  <a:moveTo>
                    <a:pt x="279373" y="23097"/>
                  </a:moveTo>
                  <a:cubicBezTo>
                    <a:pt x="423175" y="480"/>
                    <a:pt x="515479" y="39264"/>
                    <a:pt x="527455" y="43342"/>
                  </a:cubicBezTo>
                  <a:cubicBezTo>
                    <a:pt x="528763" y="38400"/>
                    <a:pt x="529233" y="33445"/>
                    <a:pt x="528636" y="28503"/>
                  </a:cubicBezTo>
                  <a:cubicBezTo>
                    <a:pt x="528636" y="28503"/>
                    <a:pt x="377354" y="-40453"/>
                    <a:pt x="148779" y="36228"/>
                  </a:cubicBezTo>
                  <a:lnTo>
                    <a:pt x="148779" y="12123"/>
                  </a:lnTo>
                  <a:lnTo>
                    <a:pt x="-1297" y="18702"/>
                  </a:lnTo>
                  <a:lnTo>
                    <a:pt x="-1297" y="68841"/>
                  </a:lnTo>
                  <a:cubicBezTo>
                    <a:pt x="52272" y="65601"/>
                    <a:pt x="141311" y="44810"/>
                    <a:pt x="279373" y="23097"/>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5" name="Graphic 376">
              <a:extLst>
                <a:ext uri="{FF2B5EF4-FFF2-40B4-BE49-F238E27FC236}">
                  <a16:creationId xmlns:a16="http://schemas.microsoft.com/office/drawing/2014/main" id="{2EB1FE59-D2A7-48D6-A714-3E8878905624}"/>
                </a:ext>
              </a:extLst>
            </p:cNvPr>
            <p:cNvSpPr/>
            <p:nvPr/>
          </p:nvSpPr>
          <p:spPr>
            <a:xfrm flipV="1">
              <a:off x="3130637" y="5697335"/>
              <a:ext cx="81888" cy="74481"/>
            </a:xfrm>
            <a:custGeom>
              <a:avLst/>
              <a:gdLst>
                <a:gd name="connsiteX0" fmla="*/ 5326 w 81888"/>
                <a:gd name="connsiteY0" fmla="*/ -108 h 74481"/>
                <a:gd name="connsiteX1" fmla="*/ 10800 w 81888"/>
                <a:gd name="connsiteY1" fmla="*/ 2809 h 74481"/>
                <a:gd name="connsiteX2" fmla="*/ 76268 w 81888"/>
                <a:gd name="connsiteY2" fmla="*/ 61586 h 74481"/>
                <a:gd name="connsiteX3" fmla="*/ 80243 w 81888"/>
                <a:gd name="connsiteY3" fmla="*/ 70034 h 74481"/>
                <a:gd name="connsiteX4" fmla="*/ 71811 w 81888"/>
                <a:gd name="connsiteY4" fmla="*/ 73993 h 74481"/>
                <a:gd name="connsiteX5" fmla="*/ -135 w 81888"/>
                <a:gd name="connsiteY5" fmla="*/ 10141 h 74481"/>
                <a:gd name="connsiteX6" fmla="*/ 1668 w 81888"/>
                <a:gd name="connsiteY6" fmla="*/ 1009 h 74481"/>
                <a:gd name="connsiteX7" fmla="*/ 5326 w 81888"/>
                <a:gd name="connsiteY7" fmla="*/ -108 h 7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88" h="74481">
                  <a:moveTo>
                    <a:pt x="5326" y="-108"/>
                  </a:moveTo>
                  <a:cubicBezTo>
                    <a:pt x="7460" y="-108"/>
                    <a:pt x="9530" y="904"/>
                    <a:pt x="10800" y="2809"/>
                  </a:cubicBezTo>
                  <a:cubicBezTo>
                    <a:pt x="41572" y="48683"/>
                    <a:pt x="75938" y="61472"/>
                    <a:pt x="76268" y="61586"/>
                  </a:cubicBezTo>
                  <a:cubicBezTo>
                    <a:pt x="79697" y="62831"/>
                    <a:pt x="81475" y="66601"/>
                    <a:pt x="80243" y="70034"/>
                  </a:cubicBezTo>
                  <a:cubicBezTo>
                    <a:pt x="78999" y="73448"/>
                    <a:pt x="75214" y="75199"/>
                    <a:pt x="71811" y="73993"/>
                  </a:cubicBezTo>
                  <a:cubicBezTo>
                    <a:pt x="70236" y="73423"/>
                    <a:pt x="33012" y="59567"/>
                    <a:pt x="-135" y="10141"/>
                  </a:cubicBezTo>
                  <a:cubicBezTo>
                    <a:pt x="-2167" y="7115"/>
                    <a:pt x="-1354" y="3027"/>
                    <a:pt x="1668" y="1009"/>
                  </a:cubicBezTo>
                  <a:cubicBezTo>
                    <a:pt x="2786" y="234"/>
                    <a:pt x="4069" y="-108"/>
                    <a:pt x="5326" y="-108"/>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6" name="Graphic 376">
              <a:extLst>
                <a:ext uri="{FF2B5EF4-FFF2-40B4-BE49-F238E27FC236}">
                  <a16:creationId xmlns:a16="http://schemas.microsoft.com/office/drawing/2014/main" id="{EA2B7230-E27A-4BB1-B5D9-F7E0B87E6CA6}"/>
                </a:ext>
              </a:extLst>
            </p:cNvPr>
            <p:cNvSpPr/>
            <p:nvPr/>
          </p:nvSpPr>
          <p:spPr>
            <a:xfrm flipV="1">
              <a:off x="3164987" y="5712757"/>
              <a:ext cx="81891" cy="74493"/>
            </a:xfrm>
            <a:custGeom>
              <a:avLst/>
              <a:gdLst>
                <a:gd name="connsiteX0" fmla="*/ 5306 w 81891"/>
                <a:gd name="connsiteY0" fmla="*/ -94 h 74493"/>
                <a:gd name="connsiteX1" fmla="*/ 10779 w 81891"/>
                <a:gd name="connsiteY1" fmla="*/ 2828 h 74493"/>
                <a:gd name="connsiteX2" fmla="*/ 76261 w 81891"/>
                <a:gd name="connsiteY2" fmla="*/ 61615 h 74493"/>
                <a:gd name="connsiteX3" fmla="*/ 80223 w 81891"/>
                <a:gd name="connsiteY3" fmla="*/ 70049 h 74493"/>
                <a:gd name="connsiteX4" fmla="*/ 71790 w 81891"/>
                <a:gd name="connsiteY4" fmla="*/ 74013 h 74493"/>
                <a:gd name="connsiteX5" fmla="*/ -168 w 81891"/>
                <a:gd name="connsiteY5" fmla="*/ 10156 h 74493"/>
                <a:gd name="connsiteX6" fmla="*/ 1648 w 81891"/>
                <a:gd name="connsiteY6" fmla="*/ 1012 h 74493"/>
                <a:gd name="connsiteX7" fmla="*/ 5306 w 81891"/>
                <a:gd name="connsiteY7" fmla="*/ -94 h 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91" h="74493">
                  <a:moveTo>
                    <a:pt x="5306" y="-94"/>
                  </a:moveTo>
                  <a:cubicBezTo>
                    <a:pt x="7427" y="-94"/>
                    <a:pt x="9509" y="923"/>
                    <a:pt x="10779" y="2828"/>
                  </a:cubicBezTo>
                  <a:cubicBezTo>
                    <a:pt x="41551" y="48688"/>
                    <a:pt x="75918" y="61492"/>
                    <a:pt x="76261" y="61615"/>
                  </a:cubicBezTo>
                  <a:cubicBezTo>
                    <a:pt x="79677" y="62851"/>
                    <a:pt x="81455" y="66622"/>
                    <a:pt x="80223" y="70049"/>
                  </a:cubicBezTo>
                  <a:cubicBezTo>
                    <a:pt x="78978" y="73467"/>
                    <a:pt x="75206" y="75233"/>
                    <a:pt x="71790" y="74013"/>
                  </a:cubicBezTo>
                  <a:cubicBezTo>
                    <a:pt x="70215" y="73443"/>
                    <a:pt x="32992" y="59587"/>
                    <a:pt x="-168" y="10156"/>
                  </a:cubicBezTo>
                  <a:cubicBezTo>
                    <a:pt x="-2187" y="7145"/>
                    <a:pt x="-1374" y="3047"/>
                    <a:pt x="1648" y="1012"/>
                  </a:cubicBezTo>
                  <a:cubicBezTo>
                    <a:pt x="2766" y="264"/>
                    <a:pt x="4048" y="-94"/>
                    <a:pt x="5306" y="-94"/>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7" name="Graphic 376">
              <a:extLst>
                <a:ext uri="{FF2B5EF4-FFF2-40B4-BE49-F238E27FC236}">
                  <a16:creationId xmlns:a16="http://schemas.microsoft.com/office/drawing/2014/main" id="{34BD87E9-F215-4F0B-9531-DAFBB2884B9C}"/>
                </a:ext>
              </a:extLst>
            </p:cNvPr>
            <p:cNvSpPr/>
            <p:nvPr/>
          </p:nvSpPr>
          <p:spPr>
            <a:xfrm flipV="1">
              <a:off x="3199344" y="5727987"/>
              <a:ext cx="81878" cy="74488"/>
            </a:xfrm>
            <a:custGeom>
              <a:avLst/>
              <a:gdLst>
                <a:gd name="connsiteX0" fmla="*/ 5279 w 81878"/>
                <a:gd name="connsiteY0" fmla="*/ -80 h 74488"/>
                <a:gd name="connsiteX1" fmla="*/ 10766 w 81878"/>
                <a:gd name="connsiteY1" fmla="*/ 2827 h 74488"/>
                <a:gd name="connsiteX2" fmla="*/ 76247 w 81878"/>
                <a:gd name="connsiteY2" fmla="*/ 61629 h 74488"/>
                <a:gd name="connsiteX3" fmla="*/ 80184 w 81878"/>
                <a:gd name="connsiteY3" fmla="*/ 70063 h 74488"/>
                <a:gd name="connsiteX4" fmla="*/ 71764 w 81878"/>
                <a:gd name="connsiteY4" fmla="*/ 74022 h 74488"/>
                <a:gd name="connsiteX5" fmla="*/ -182 w 81878"/>
                <a:gd name="connsiteY5" fmla="*/ 10179 h 74488"/>
                <a:gd name="connsiteX6" fmla="*/ 1622 w 81878"/>
                <a:gd name="connsiteY6" fmla="*/ 1036 h 74488"/>
                <a:gd name="connsiteX7" fmla="*/ 5279 w 81878"/>
                <a:gd name="connsiteY7" fmla="*/ -80 h 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78" h="74488">
                  <a:moveTo>
                    <a:pt x="5279" y="-80"/>
                  </a:moveTo>
                  <a:cubicBezTo>
                    <a:pt x="7413" y="-80"/>
                    <a:pt x="9496" y="937"/>
                    <a:pt x="10766" y="2827"/>
                  </a:cubicBezTo>
                  <a:cubicBezTo>
                    <a:pt x="41334" y="48408"/>
                    <a:pt x="75904" y="61499"/>
                    <a:pt x="76247" y="61629"/>
                  </a:cubicBezTo>
                  <a:cubicBezTo>
                    <a:pt x="79663" y="62873"/>
                    <a:pt x="81416" y="66659"/>
                    <a:pt x="80184" y="70063"/>
                  </a:cubicBezTo>
                  <a:cubicBezTo>
                    <a:pt x="78926" y="73475"/>
                    <a:pt x="75155" y="75242"/>
                    <a:pt x="71764" y="74022"/>
                  </a:cubicBezTo>
                  <a:cubicBezTo>
                    <a:pt x="70189" y="73451"/>
                    <a:pt x="32965" y="59594"/>
                    <a:pt x="-182" y="10179"/>
                  </a:cubicBezTo>
                  <a:cubicBezTo>
                    <a:pt x="-2214" y="7143"/>
                    <a:pt x="-1401" y="3055"/>
                    <a:pt x="1622" y="1036"/>
                  </a:cubicBezTo>
                  <a:cubicBezTo>
                    <a:pt x="2739" y="276"/>
                    <a:pt x="4022" y="-80"/>
                    <a:pt x="5279" y="-80"/>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8" name="Graphic 376">
              <a:extLst>
                <a:ext uri="{FF2B5EF4-FFF2-40B4-BE49-F238E27FC236}">
                  <a16:creationId xmlns:a16="http://schemas.microsoft.com/office/drawing/2014/main" id="{C29225E1-2EF2-4FA9-8AB2-B681C7430BBF}"/>
                </a:ext>
              </a:extLst>
            </p:cNvPr>
            <p:cNvSpPr/>
            <p:nvPr/>
          </p:nvSpPr>
          <p:spPr>
            <a:xfrm flipV="1">
              <a:off x="2256750" y="3213366"/>
              <a:ext cx="926720" cy="2474173"/>
            </a:xfrm>
            <a:custGeom>
              <a:avLst/>
              <a:gdLst>
                <a:gd name="connsiteX0" fmla="*/ 227009 w 926720"/>
                <a:gd name="connsiteY0" fmla="*/ 2428762 h 2474173"/>
                <a:gd name="connsiteX1" fmla="*/ 113159 w 926720"/>
                <a:gd name="connsiteY1" fmla="*/ 1069011 h 2474173"/>
                <a:gd name="connsiteX2" fmla="*/ -946 w 926720"/>
                <a:gd name="connsiteY2" fmla="*/ 73129 h 2474173"/>
                <a:gd name="connsiteX3" fmla="*/ 261854 w 926720"/>
                <a:gd name="connsiteY3" fmla="*/ 31650 h 2474173"/>
                <a:gd name="connsiteX4" fmla="*/ 417457 w 926720"/>
                <a:gd name="connsiteY4" fmla="*/ 1006768 h 2474173"/>
                <a:gd name="connsiteX5" fmla="*/ 541942 w 926720"/>
                <a:gd name="connsiteY5" fmla="*/ 1933487 h 2474173"/>
                <a:gd name="connsiteX6" fmla="*/ 611093 w 926720"/>
                <a:gd name="connsiteY6" fmla="*/ 1933487 h 2474173"/>
                <a:gd name="connsiteX7" fmla="*/ 669882 w 926720"/>
                <a:gd name="connsiteY7" fmla="*/ 31650 h 2474173"/>
                <a:gd name="connsiteX8" fmla="*/ 925774 w 926720"/>
                <a:gd name="connsiteY8" fmla="*/ 24730 h 2474173"/>
                <a:gd name="connsiteX9" fmla="*/ 905022 w 926720"/>
                <a:gd name="connsiteY9" fmla="*/ 2472919 h 2474173"/>
                <a:gd name="connsiteX10" fmla="*/ 227009 w 926720"/>
                <a:gd name="connsiteY10" fmla="*/ 2428762 h 247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720" h="2474173">
                  <a:moveTo>
                    <a:pt x="227009" y="2428762"/>
                  </a:moveTo>
                  <a:lnTo>
                    <a:pt x="113159" y="1069011"/>
                  </a:lnTo>
                  <a:lnTo>
                    <a:pt x="-946" y="73129"/>
                  </a:lnTo>
                  <a:cubicBezTo>
                    <a:pt x="-946" y="73129"/>
                    <a:pt x="54372" y="-2932"/>
                    <a:pt x="261854" y="31650"/>
                  </a:cubicBezTo>
                  <a:lnTo>
                    <a:pt x="417457" y="1006768"/>
                  </a:lnTo>
                  <a:lnTo>
                    <a:pt x="541942" y="1933487"/>
                  </a:lnTo>
                  <a:lnTo>
                    <a:pt x="611093" y="1933487"/>
                  </a:lnTo>
                  <a:lnTo>
                    <a:pt x="669882" y="31650"/>
                  </a:lnTo>
                  <a:cubicBezTo>
                    <a:pt x="669882" y="31650"/>
                    <a:pt x="759785" y="-37529"/>
                    <a:pt x="925774" y="24730"/>
                  </a:cubicBezTo>
                  <a:lnTo>
                    <a:pt x="905022" y="2472919"/>
                  </a:lnTo>
                  <a:lnTo>
                    <a:pt x="227009" y="2428762"/>
                  </a:lnTo>
                </a:path>
              </a:pathLst>
            </a:custGeom>
            <a:solidFill>
              <a:srgbClr val="5D6062"/>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9" name="Graphic 376">
              <a:extLst>
                <a:ext uri="{FF2B5EF4-FFF2-40B4-BE49-F238E27FC236}">
                  <a16:creationId xmlns:a16="http://schemas.microsoft.com/office/drawing/2014/main" id="{4B43529C-B44C-4E8C-ADDE-8C33ED8EE7BC}"/>
                </a:ext>
              </a:extLst>
            </p:cNvPr>
            <p:cNvSpPr/>
            <p:nvPr/>
          </p:nvSpPr>
          <p:spPr>
            <a:xfrm flipV="1">
              <a:off x="2626664" y="1797354"/>
              <a:ext cx="242138" cy="501789"/>
            </a:xfrm>
            <a:custGeom>
              <a:avLst/>
              <a:gdLst>
                <a:gd name="connsiteX0" fmla="*/ 241173 w 242138"/>
                <a:gd name="connsiteY0" fmla="*/ 382822 h 501789"/>
                <a:gd name="connsiteX1" fmla="*/ 231851 w 242138"/>
                <a:gd name="connsiteY1" fmla="*/ -3397 h 501789"/>
                <a:gd name="connsiteX2" fmla="*/ -965 w 242138"/>
                <a:gd name="connsiteY2" fmla="*/ 100679 h 501789"/>
                <a:gd name="connsiteX3" fmla="*/ 6363 w 242138"/>
                <a:gd name="connsiteY3" fmla="*/ 498392 h 501789"/>
                <a:gd name="connsiteX4" fmla="*/ 241173 w 242138"/>
                <a:gd name="connsiteY4" fmla="*/ 382822 h 501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38" h="501789">
                  <a:moveTo>
                    <a:pt x="241173" y="382822"/>
                  </a:moveTo>
                  <a:lnTo>
                    <a:pt x="231851" y="-3397"/>
                  </a:lnTo>
                  <a:lnTo>
                    <a:pt x="-965" y="100679"/>
                  </a:lnTo>
                  <a:lnTo>
                    <a:pt x="6363" y="498392"/>
                  </a:lnTo>
                  <a:lnTo>
                    <a:pt x="241173" y="382822"/>
                  </a:lnTo>
                </a:path>
              </a:pathLst>
            </a:custGeom>
            <a:solidFill>
              <a:srgbClr val="CF8D7C"/>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0" name="Graphic 376">
              <a:extLst>
                <a:ext uri="{FF2B5EF4-FFF2-40B4-BE49-F238E27FC236}">
                  <a16:creationId xmlns:a16="http://schemas.microsoft.com/office/drawing/2014/main" id="{C33D605F-01BA-4628-92BF-DF09E15BC69F}"/>
                </a:ext>
              </a:extLst>
            </p:cNvPr>
            <p:cNvSpPr/>
            <p:nvPr/>
          </p:nvSpPr>
          <p:spPr>
            <a:xfrm flipV="1">
              <a:off x="2170196" y="2054107"/>
              <a:ext cx="1077117" cy="1253540"/>
            </a:xfrm>
            <a:custGeom>
              <a:avLst/>
              <a:gdLst>
                <a:gd name="connsiteX0" fmla="*/ 1072572 w 1077117"/>
                <a:gd name="connsiteY0" fmla="*/ 1105595 h 1253540"/>
                <a:gd name="connsiteX1" fmla="*/ 1005415 w 1077117"/>
                <a:gd name="connsiteY1" fmla="*/ 63775 h 1253540"/>
                <a:gd name="connsiteX2" fmla="*/ 561651 w 1077117"/>
                <a:gd name="connsiteY2" fmla="*/ -1731 h 1253540"/>
                <a:gd name="connsiteX3" fmla="*/ 313571 w 1077117"/>
                <a:gd name="connsiteY3" fmla="*/ 47291 h 1253540"/>
                <a:gd name="connsiteX4" fmla="*/ -938 w 1077117"/>
                <a:gd name="connsiteY4" fmla="*/ 1214268 h 1253540"/>
                <a:gd name="connsiteX5" fmla="*/ 469792 w 1077117"/>
                <a:gd name="connsiteY5" fmla="*/ 1250705 h 1253540"/>
                <a:gd name="connsiteX6" fmla="*/ 605885 w 1077117"/>
                <a:gd name="connsiteY6" fmla="*/ 1124594 h 1253540"/>
                <a:gd name="connsiteX7" fmla="*/ 715829 w 1077117"/>
                <a:gd name="connsiteY7" fmla="*/ 1241980 h 1253540"/>
                <a:gd name="connsiteX8" fmla="*/ 1076179 w 1077117"/>
                <a:gd name="connsiteY8" fmla="*/ 1199854 h 1253540"/>
                <a:gd name="connsiteX9" fmla="*/ 1072572 w 1077117"/>
                <a:gd name="connsiteY9" fmla="*/ 1105595 h 125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117" h="1253540">
                  <a:moveTo>
                    <a:pt x="1072572" y="1105595"/>
                  </a:moveTo>
                  <a:cubicBezTo>
                    <a:pt x="1072572" y="1105595"/>
                    <a:pt x="1050119" y="414537"/>
                    <a:pt x="1005415" y="63775"/>
                  </a:cubicBezTo>
                  <a:cubicBezTo>
                    <a:pt x="1005415" y="63775"/>
                    <a:pt x="834269" y="-12844"/>
                    <a:pt x="561651" y="-1731"/>
                  </a:cubicBezTo>
                  <a:cubicBezTo>
                    <a:pt x="369063" y="6118"/>
                    <a:pt x="313571" y="47291"/>
                    <a:pt x="313571" y="47291"/>
                  </a:cubicBezTo>
                  <a:lnTo>
                    <a:pt x="-938" y="1214268"/>
                  </a:lnTo>
                  <a:cubicBezTo>
                    <a:pt x="-938" y="1214268"/>
                    <a:pt x="176301" y="1251048"/>
                    <a:pt x="469792" y="1250705"/>
                  </a:cubicBezTo>
                  <a:lnTo>
                    <a:pt x="605885" y="1124594"/>
                  </a:lnTo>
                  <a:cubicBezTo>
                    <a:pt x="605885" y="1124594"/>
                    <a:pt x="642842" y="1222498"/>
                    <a:pt x="715829" y="1241980"/>
                  </a:cubicBezTo>
                  <a:cubicBezTo>
                    <a:pt x="826459" y="1234360"/>
                    <a:pt x="947236" y="1221101"/>
                    <a:pt x="1076179" y="1199854"/>
                  </a:cubicBezTo>
                  <a:lnTo>
                    <a:pt x="1072572" y="1105595"/>
                  </a:lnTo>
                </a:path>
              </a:pathLst>
            </a:custGeom>
            <a:solidFill>
              <a:srgbClr val="E1F5F9"/>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1" name="Graphic 376">
              <a:extLst>
                <a:ext uri="{FF2B5EF4-FFF2-40B4-BE49-F238E27FC236}">
                  <a16:creationId xmlns:a16="http://schemas.microsoft.com/office/drawing/2014/main" id="{21ADBB6D-9C34-49B9-81CE-C51E4D923497}"/>
                </a:ext>
              </a:extLst>
            </p:cNvPr>
            <p:cNvSpPr/>
            <p:nvPr/>
          </p:nvSpPr>
          <p:spPr>
            <a:xfrm flipV="1">
              <a:off x="1897598" y="2090546"/>
              <a:ext cx="511100" cy="796048"/>
            </a:xfrm>
            <a:custGeom>
              <a:avLst/>
              <a:gdLst>
                <a:gd name="connsiteX0" fmla="*/ 253123 w 511100"/>
                <a:gd name="connsiteY0" fmla="*/ -3004 h 796048"/>
                <a:gd name="connsiteX1" fmla="*/ 510541 w 511100"/>
                <a:gd name="connsiteY1" fmla="*/ 714177 h 796048"/>
                <a:gd name="connsiteX2" fmla="*/ 272039 w 511100"/>
                <a:gd name="connsiteY2" fmla="*/ 793044 h 796048"/>
                <a:gd name="connsiteX3" fmla="*/ -559 w 511100"/>
                <a:gd name="connsiteY3" fmla="*/ 18992 h 796048"/>
                <a:gd name="connsiteX4" fmla="*/ 253123 w 511100"/>
                <a:gd name="connsiteY4" fmla="*/ -3004 h 79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100" h="796048">
                  <a:moveTo>
                    <a:pt x="253123" y="-3004"/>
                  </a:moveTo>
                  <a:lnTo>
                    <a:pt x="510541" y="714177"/>
                  </a:lnTo>
                  <a:lnTo>
                    <a:pt x="272039" y="793044"/>
                  </a:lnTo>
                  <a:lnTo>
                    <a:pt x="-559" y="18992"/>
                  </a:lnTo>
                  <a:lnTo>
                    <a:pt x="253123" y="-3004"/>
                  </a:lnTo>
                </a:path>
              </a:pathLst>
            </a:custGeom>
            <a:solidFill>
              <a:srgbClr val="E1F5F9"/>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2" name="Graphic 376">
              <a:extLst>
                <a:ext uri="{FF2B5EF4-FFF2-40B4-BE49-F238E27FC236}">
                  <a16:creationId xmlns:a16="http://schemas.microsoft.com/office/drawing/2014/main" id="{C491E7BA-2BBC-4AB4-94B4-FC3C95E3238B}"/>
                </a:ext>
              </a:extLst>
            </p:cNvPr>
            <p:cNvSpPr/>
            <p:nvPr/>
          </p:nvSpPr>
          <p:spPr>
            <a:xfrm flipV="1">
              <a:off x="3075089" y="3277075"/>
              <a:ext cx="105198" cy="99117"/>
            </a:xfrm>
            <a:custGeom>
              <a:avLst/>
              <a:gdLst>
                <a:gd name="connsiteX0" fmla="*/ -1224 w 105198"/>
                <a:gd name="connsiteY0" fmla="*/ 66285 h 99117"/>
                <a:gd name="connsiteX1" fmla="*/ 86406 w 105198"/>
                <a:gd name="connsiteY1" fmla="*/ 95724 h 99117"/>
                <a:gd name="connsiteX2" fmla="*/ 103259 w 105198"/>
                <a:gd name="connsiteY2" fmla="*/ 67200 h 99117"/>
                <a:gd name="connsiteX3" fmla="*/ 86418 w 105198"/>
                <a:gd name="connsiteY3" fmla="*/ 26801 h 99117"/>
                <a:gd name="connsiteX4" fmla="*/ 11755 w 105198"/>
                <a:gd name="connsiteY4" fmla="*/ -2257 h 99117"/>
                <a:gd name="connsiteX5" fmla="*/ -1224 w 105198"/>
                <a:gd name="connsiteY5" fmla="*/ 66285 h 9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98" h="99117">
                  <a:moveTo>
                    <a:pt x="-1224" y="66285"/>
                  </a:moveTo>
                  <a:cubicBezTo>
                    <a:pt x="57361" y="78884"/>
                    <a:pt x="85758" y="95521"/>
                    <a:pt x="86406" y="95724"/>
                  </a:cubicBezTo>
                  <a:cubicBezTo>
                    <a:pt x="103551" y="101413"/>
                    <a:pt x="101328" y="84789"/>
                    <a:pt x="103259" y="67200"/>
                  </a:cubicBezTo>
                  <a:cubicBezTo>
                    <a:pt x="105811" y="43984"/>
                    <a:pt x="101836" y="31563"/>
                    <a:pt x="86418" y="26801"/>
                  </a:cubicBezTo>
                  <a:cubicBezTo>
                    <a:pt x="83599" y="25937"/>
                    <a:pt x="70073" y="11764"/>
                    <a:pt x="11755" y="-2257"/>
                  </a:cubicBezTo>
                  <a:cubicBezTo>
                    <a:pt x="7399" y="20591"/>
                    <a:pt x="3056" y="43438"/>
                    <a:pt x="-1224" y="66285"/>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3" name="Graphic 376">
              <a:extLst>
                <a:ext uri="{FF2B5EF4-FFF2-40B4-BE49-F238E27FC236}">
                  <a16:creationId xmlns:a16="http://schemas.microsoft.com/office/drawing/2014/main" id="{1CD376C0-CC47-4F0B-81DA-FD3D461F8CAD}"/>
                </a:ext>
              </a:extLst>
            </p:cNvPr>
            <p:cNvSpPr/>
            <p:nvPr/>
          </p:nvSpPr>
          <p:spPr>
            <a:xfrm flipV="1">
              <a:off x="2646667" y="3316820"/>
              <a:ext cx="385813" cy="87791"/>
            </a:xfrm>
            <a:custGeom>
              <a:avLst/>
              <a:gdLst>
                <a:gd name="connsiteX0" fmla="*/ 7570 w 385813"/>
                <a:gd name="connsiteY0" fmla="*/ 76053 h 87791"/>
                <a:gd name="connsiteX1" fmla="*/ 221260 w 385813"/>
                <a:gd name="connsiteY1" fmla="*/ 70414 h 87791"/>
                <a:gd name="connsiteX2" fmla="*/ 379071 w 385813"/>
                <a:gd name="connsiteY2" fmla="*/ 85566 h 87791"/>
                <a:gd name="connsiteX3" fmla="*/ 384786 w 385813"/>
                <a:gd name="connsiteY3" fmla="*/ 14598 h 87791"/>
                <a:gd name="connsiteX4" fmla="*/ 222708 w 385813"/>
                <a:gd name="connsiteY4" fmla="*/ -1709 h 87791"/>
                <a:gd name="connsiteX5" fmla="*/ 148934 w 385813"/>
                <a:gd name="connsiteY5" fmla="*/ -1938 h 87791"/>
                <a:gd name="connsiteX6" fmla="*/ -1028 w 385813"/>
                <a:gd name="connsiteY6" fmla="*/ 7372 h 87791"/>
                <a:gd name="connsiteX7" fmla="*/ 7570 w 385813"/>
                <a:gd name="connsiteY7" fmla="*/ 76053 h 8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813" h="87791">
                  <a:moveTo>
                    <a:pt x="7570" y="76053"/>
                  </a:moveTo>
                  <a:cubicBezTo>
                    <a:pt x="72721" y="69855"/>
                    <a:pt x="144019" y="68585"/>
                    <a:pt x="221260" y="70414"/>
                  </a:cubicBezTo>
                  <a:cubicBezTo>
                    <a:pt x="280811" y="71824"/>
                    <a:pt x="334227" y="78009"/>
                    <a:pt x="379071" y="85566"/>
                  </a:cubicBezTo>
                  <a:cubicBezTo>
                    <a:pt x="377635" y="61766"/>
                    <a:pt x="380785" y="38144"/>
                    <a:pt x="384786" y="14598"/>
                  </a:cubicBezTo>
                  <a:cubicBezTo>
                    <a:pt x="339104" y="6368"/>
                    <a:pt x="284532" y="-261"/>
                    <a:pt x="222708" y="-1709"/>
                  </a:cubicBezTo>
                  <a:cubicBezTo>
                    <a:pt x="197549" y="-2319"/>
                    <a:pt x="172950" y="-2382"/>
                    <a:pt x="148934" y="-1938"/>
                  </a:cubicBezTo>
                  <a:cubicBezTo>
                    <a:pt x="95124" y="-947"/>
                    <a:pt x="45530" y="1999"/>
                    <a:pt x="-1028" y="7372"/>
                  </a:cubicBezTo>
                  <a:cubicBezTo>
                    <a:pt x="4078" y="29914"/>
                    <a:pt x="7126" y="52774"/>
                    <a:pt x="7570" y="76053"/>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4" name="Graphic 376">
              <a:extLst>
                <a:ext uri="{FF2B5EF4-FFF2-40B4-BE49-F238E27FC236}">
                  <a16:creationId xmlns:a16="http://schemas.microsoft.com/office/drawing/2014/main" id="{5B8F6D51-C424-4477-84A5-1083ED1EA644}"/>
                </a:ext>
              </a:extLst>
            </p:cNvPr>
            <p:cNvSpPr/>
            <p:nvPr/>
          </p:nvSpPr>
          <p:spPr>
            <a:xfrm flipV="1">
              <a:off x="2462183" y="3292088"/>
              <a:ext cx="150371" cy="97223"/>
            </a:xfrm>
            <a:custGeom>
              <a:avLst/>
              <a:gdLst>
                <a:gd name="connsiteX0" fmla="*/ 1242 w 150371"/>
                <a:gd name="connsiteY0" fmla="*/ 66641 h 97223"/>
                <a:gd name="connsiteX1" fmla="*/ 23774 w 150371"/>
                <a:gd name="connsiteY1" fmla="*/ 93743 h 97223"/>
                <a:gd name="connsiteX2" fmla="*/ 149550 w 150371"/>
                <a:gd name="connsiteY2" fmla="*/ 65498 h 97223"/>
                <a:gd name="connsiteX3" fmla="*/ 141295 w 150371"/>
                <a:gd name="connsiteY3" fmla="*/ -2244 h 97223"/>
                <a:gd name="connsiteX4" fmla="*/ 9292 w 150371"/>
                <a:gd name="connsiteY4" fmla="*/ 30865 h 97223"/>
                <a:gd name="connsiteX5" fmla="*/ 1242 w 150371"/>
                <a:gd name="connsiteY5" fmla="*/ 66641 h 9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371" h="97223">
                  <a:moveTo>
                    <a:pt x="1242" y="66641"/>
                  </a:moveTo>
                  <a:cubicBezTo>
                    <a:pt x="4540" y="84065"/>
                    <a:pt x="6634" y="99534"/>
                    <a:pt x="23774" y="93743"/>
                  </a:cubicBezTo>
                  <a:cubicBezTo>
                    <a:pt x="62152" y="80852"/>
                    <a:pt x="104151" y="71708"/>
                    <a:pt x="149550" y="65498"/>
                  </a:cubicBezTo>
                  <a:cubicBezTo>
                    <a:pt x="148026" y="42777"/>
                    <a:pt x="144686" y="20260"/>
                    <a:pt x="141295" y="-2244"/>
                  </a:cubicBezTo>
                  <a:cubicBezTo>
                    <a:pt x="94160" y="5236"/>
                    <a:pt x="50281" y="15777"/>
                    <a:pt x="9292" y="30865"/>
                  </a:cubicBezTo>
                  <a:cubicBezTo>
                    <a:pt x="-2638" y="35246"/>
                    <a:pt x="-2088" y="49013"/>
                    <a:pt x="1242" y="66641"/>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5" name="Graphic 376">
              <a:extLst>
                <a:ext uri="{FF2B5EF4-FFF2-40B4-BE49-F238E27FC236}">
                  <a16:creationId xmlns:a16="http://schemas.microsoft.com/office/drawing/2014/main" id="{2ABF7E21-8433-4702-B2FF-DE1EBFC0BF9F}"/>
                </a:ext>
              </a:extLst>
            </p:cNvPr>
            <p:cNvSpPr/>
            <p:nvPr/>
          </p:nvSpPr>
          <p:spPr>
            <a:xfrm flipV="1">
              <a:off x="2760573" y="3320681"/>
              <a:ext cx="153111" cy="93446"/>
            </a:xfrm>
            <a:custGeom>
              <a:avLst/>
              <a:gdLst>
                <a:gd name="connsiteX0" fmla="*/ 26063 w 153111"/>
                <a:gd name="connsiteY0" fmla="*/ 74716 h 93446"/>
                <a:gd name="connsiteX1" fmla="*/ 126126 w 153111"/>
                <a:gd name="connsiteY1" fmla="*/ 75377 h 93446"/>
                <a:gd name="connsiteX2" fmla="*/ 125085 w 153111"/>
                <a:gd name="connsiteY2" fmla="*/ 18697 h 93446"/>
                <a:gd name="connsiteX3" fmla="*/ 24933 w 153111"/>
                <a:gd name="connsiteY3" fmla="*/ 13629 h 93446"/>
                <a:gd name="connsiteX4" fmla="*/ 688 w 153111"/>
                <a:gd name="connsiteY4" fmla="*/ 90210 h 93446"/>
                <a:gd name="connsiteX5" fmla="*/ -1026 w 153111"/>
                <a:gd name="connsiteY5" fmla="*/ -2220 h 93446"/>
                <a:gd name="connsiteX6" fmla="*/ 150498 w 153111"/>
                <a:gd name="connsiteY6" fmla="*/ 5451 h 93446"/>
                <a:gd name="connsiteX7" fmla="*/ 152085 w 153111"/>
                <a:gd name="connsiteY7" fmla="*/ 91226 h 93446"/>
                <a:gd name="connsiteX8" fmla="*/ 688 w 153111"/>
                <a:gd name="connsiteY8" fmla="*/ 90210 h 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111" h="93446">
                  <a:moveTo>
                    <a:pt x="26063" y="74716"/>
                  </a:moveTo>
                  <a:lnTo>
                    <a:pt x="126126" y="75377"/>
                  </a:lnTo>
                  <a:lnTo>
                    <a:pt x="125085" y="18697"/>
                  </a:lnTo>
                  <a:lnTo>
                    <a:pt x="24933" y="13629"/>
                  </a:lnTo>
                  <a:close/>
                  <a:moveTo>
                    <a:pt x="688" y="90210"/>
                  </a:moveTo>
                  <a:lnTo>
                    <a:pt x="-1026" y="-2220"/>
                  </a:lnTo>
                  <a:lnTo>
                    <a:pt x="150498" y="5451"/>
                  </a:lnTo>
                  <a:lnTo>
                    <a:pt x="152085" y="91226"/>
                  </a:lnTo>
                  <a:lnTo>
                    <a:pt x="688" y="90210"/>
                  </a:lnTo>
                </a:path>
              </a:pathLst>
            </a:custGeom>
            <a:solidFill>
              <a:srgbClr val="9FA2A1"/>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6" name="Graphic 376">
              <a:extLst>
                <a:ext uri="{FF2B5EF4-FFF2-40B4-BE49-F238E27FC236}">
                  <a16:creationId xmlns:a16="http://schemas.microsoft.com/office/drawing/2014/main" id="{3F53A87F-AD10-4D0D-A36B-899FB6CB22EB}"/>
                </a:ext>
              </a:extLst>
            </p:cNvPr>
            <p:cNvSpPr/>
            <p:nvPr/>
          </p:nvSpPr>
          <p:spPr>
            <a:xfrm flipV="1">
              <a:off x="2663405" y="2057488"/>
              <a:ext cx="113614" cy="122732"/>
            </a:xfrm>
            <a:custGeom>
              <a:avLst/>
              <a:gdLst>
                <a:gd name="connsiteX0" fmla="*/ 112668 w 113614"/>
                <a:gd name="connsiteY0" fmla="*/ -3334 h 122732"/>
                <a:gd name="connsiteX1" fmla="*/ 77349 w 113614"/>
                <a:gd name="connsiteY1" fmla="*/ 119398 h 122732"/>
                <a:gd name="connsiteX2" fmla="*/ -946 w 113614"/>
                <a:gd name="connsiteY2" fmla="*/ 83533 h 122732"/>
              </a:gdLst>
              <a:ahLst/>
              <a:cxnLst>
                <a:cxn ang="0">
                  <a:pos x="connsiteX0" y="connsiteY0"/>
                </a:cxn>
                <a:cxn ang="0">
                  <a:pos x="connsiteX1" y="connsiteY1"/>
                </a:cxn>
                <a:cxn ang="0">
                  <a:pos x="connsiteX2" y="connsiteY2"/>
                </a:cxn>
              </a:cxnLst>
              <a:rect l="l" t="t" r="r" b="b"/>
              <a:pathLst>
                <a:path w="113614" h="122732">
                  <a:moveTo>
                    <a:pt x="112668" y="-3334"/>
                  </a:moveTo>
                  <a:lnTo>
                    <a:pt x="77349" y="119398"/>
                  </a:lnTo>
                  <a:lnTo>
                    <a:pt x="-946" y="83533"/>
                  </a:lnTo>
                  <a:close/>
                </a:path>
              </a:pathLst>
            </a:custGeom>
            <a:solidFill>
              <a:srgbClr val="D0BEBB"/>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7" name="Graphic 376">
              <a:extLst>
                <a:ext uri="{FF2B5EF4-FFF2-40B4-BE49-F238E27FC236}">
                  <a16:creationId xmlns:a16="http://schemas.microsoft.com/office/drawing/2014/main" id="{7117650B-17AA-48F0-B8B2-B183DA3AD041}"/>
                </a:ext>
              </a:extLst>
            </p:cNvPr>
            <p:cNvSpPr/>
            <p:nvPr/>
          </p:nvSpPr>
          <p:spPr>
            <a:xfrm flipV="1">
              <a:off x="2777020" y="2068156"/>
              <a:ext cx="64096" cy="112064"/>
            </a:xfrm>
            <a:custGeom>
              <a:avLst/>
              <a:gdLst>
                <a:gd name="connsiteX0" fmla="*/ 9064 w 64096"/>
                <a:gd name="connsiteY0" fmla="*/ 108735 h 112064"/>
                <a:gd name="connsiteX1" fmla="*/ -1007 w 64096"/>
                <a:gd name="connsiteY1" fmla="*/ -3330 h 112064"/>
                <a:gd name="connsiteX2" fmla="*/ 63090 w 64096"/>
                <a:gd name="connsiteY2" fmla="*/ 76007 h 112064"/>
              </a:gdLst>
              <a:ahLst/>
              <a:cxnLst>
                <a:cxn ang="0">
                  <a:pos x="connsiteX0" y="connsiteY0"/>
                </a:cxn>
                <a:cxn ang="0">
                  <a:pos x="connsiteX1" y="connsiteY1"/>
                </a:cxn>
                <a:cxn ang="0">
                  <a:pos x="connsiteX2" y="connsiteY2"/>
                </a:cxn>
              </a:cxnLst>
              <a:rect l="l" t="t" r="r" b="b"/>
              <a:pathLst>
                <a:path w="64096" h="112064">
                  <a:moveTo>
                    <a:pt x="9064" y="108735"/>
                  </a:moveTo>
                  <a:lnTo>
                    <a:pt x="-1007" y="-3330"/>
                  </a:lnTo>
                  <a:lnTo>
                    <a:pt x="63090" y="76007"/>
                  </a:lnTo>
                  <a:close/>
                </a:path>
              </a:pathLst>
            </a:custGeom>
            <a:solidFill>
              <a:srgbClr val="D0BEBB"/>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8" name="Graphic 376">
              <a:extLst>
                <a:ext uri="{FF2B5EF4-FFF2-40B4-BE49-F238E27FC236}">
                  <a16:creationId xmlns:a16="http://schemas.microsoft.com/office/drawing/2014/main" id="{B128977B-AB1E-423B-92C0-30461AEB9A84}"/>
                </a:ext>
              </a:extLst>
            </p:cNvPr>
            <p:cNvSpPr/>
            <p:nvPr/>
          </p:nvSpPr>
          <p:spPr>
            <a:xfrm flipV="1">
              <a:off x="2695232" y="2100363"/>
              <a:ext cx="268909" cy="1087691"/>
            </a:xfrm>
            <a:custGeom>
              <a:avLst/>
              <a:gdLst>
                <a:gd name="connsiteX0" fmla="*/ 22398 w 268909"/>
                <a:gd name="connsiteY0" fmla="*/ 1084826 h 1087691"/>
                <a:gd name="connsiteX1" fmla="*/ 114422 w 268909"/>
                <a:gd name="connsiteY1" fmla="*/ 1081435 h 1087691"/>
                <a:gd name="connsiteX2" fmla="*/ 157704 w 268909"/>
                <a:gd name="connsiteY2" fmla="*/ 1030064 h 1087691"/>
                <a:gd name="connsiteX3" fmla="*/ 119515 w 268909"/>
                <a:gd name="connsiteY3" fmla="*/ 975403 h 1087691"/>
                <a:gd name="connsiteX4" fmla="*/ 267889 w 268909"/>
                <a:gd name="connsiteY4" fmla="*/ 111892 h 1087691"/>
                <a:gd name="connsiteX5" fmla="*/ 153779 w 268909"/>
                <a:gd name="connsiteY5" fmla="*/ -2866 h 1087691"/>
                <a:gd name="connsiteX6" fmla="*/ 14156 w 268909"/>
                <a:gd name="connsiteY6" fmla="*/ 96804 h 1087691"/>
                <a:gd name="connsiteX7" fmla="*/ 46286 w 268909"/>
                <a:gd name="connsiteY7" fmla="*/ 969154 h 1087691"/>
                <a:gd name="connsiteX8" fmla="*/ -1021 w 268909"/>
                <a:gd name="connsiteY8" fmla="*/ 1036693 h 1087691"/>
                <a:gd name="connsiteX9" fmla="*/ 22398 w 268909"/>
                <a:gd name="connsiteY9" fmla="*/ 1084826 h 108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909" h="1087691">
                  <a:moveTo>
                    <a:pt x="22398" y="1084826"/>
                  </a:moveTo>
                  <a:cubicBezTo>
                    <a:pt x="22398" y="1084826"/>
                    <a:pt x="62441" y="1075428"/>
                    <a:pt x="114422" y="1081435"/>
                  </a:cubicBezTo>
                  <a:lnTo>
                    <a:pt x="157704" y="1030064"/>
                  </a:lnTo>
                  <a:lnTo>
                    <a:pt x="119515" y="975403"/>
                  </a:lnTo>
                  <a:lnTo>
                    <a:pt x="267889" y="111892"/>
                  </a:lnTo>
                  <a:lnTo>
                    <a:pt x="153779" y="-2866"/>
                  </a:lnTo>
                  <a:lnTo>
                    <a:pt x="14156" y="96804"/>
                  </a:lnTo>
                  <a:lnTo>
                    <a:pt x="46286" y="969154"/>
                  </a:lnTo>
                  <a:lnTo>
                    <a:pt x="-1021" y="1036693"/>
                  </a:lnTo>
                  <a:lnTo>
                    <a:pt x="22398" y="1084826"/>
                  </a:lnTo>
                </a:path>
              </a:pathLst>
            </a:custGeom>
            <a:solidFill>
              <a:srgbClr val="172D36"/>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9" name="Graphic 376">
              <a:extLst>
                <a:ext uri="{FF2B5EF4-FFF2-40B4-BE49-F238E27FC236}">
                  <a16:creationId xmlns:a16="http://schemas.microsoft.com/office/drawing/2014/main" id="{EDE0007C-DD49-4A3A-8F5E-67B03995F0B6}"/>
                </a:ext>
              </a:extLst>
            </p:cNvPr>
            <p:cNvSpPr/>
            <p:nvPr/>
          </p:nvSpPr>
          <p:spPr>
            <a:xfrm flipV="1">
              <a:off x="2787091" y="1983561"/>
              <a:ext cx="176682" cy="206565"/>
            </a:xfrm>
            <a:custGeom>
              <a:avLst/>
              <a:gdLst>
                <a:gd name="connsiteX0" fmla="*/ 175630 w 176682"/>
                <a:gd name="connsiteY0" fmla="*/ 126012 h 206565"/>
                <a:gd name="connsiteX1" fmla="*/ 79745 w 176682"/>
                <a:gd name="connsiteY1" fmla="*/ -3363 h 206565"/>
                <a:gd name="connsiteX2" fmla="*/ -1052 w 176682"/>
                <a:gd name="connsiteY2" fmla="*/ 118608 h 206565"/>
                <a:gd name="connsiteX3" fmla="*/ 125998 w 176682"/>
                <a:gd name="connsiteY3" fmla="*/ 203202 h 206565"/>
                <a:gd name="connsiteX4" fmla="*/ 175630 w 176682"/>
                <a:gd name="connsiteY4" fmla="*/ 126012 h 20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82" h="206565">
                  <a:moveTo>
                    <a:pt x="175630" y="126012"/>
                  </a:moveTo>
                  <a:lnTo>
                    <a:pt x="79745" y="-3363"/>
                  </a:lnTo>
                  <a:lnTo>
                    <a:pt x="-1052" y="118608"/>
                  </a:lnTo>
                  <a:lnTo>
                    <a:pt x="125998" y="203202"/>
                  </a:lnTo>
                  <a:lnTo>
                    <a:pt x="175630" y="126012"/>
                  </a:lnTo>
                </a:path>
              </a:pathLst>
            </a:custGeom>
            <a:solidFill>
              <a:srgbClr val="D0EBE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0" name="Graphic 376">
              <a:extLst>
                <a:ext uri="{FF2B5EF4-FFF2-40B4-BE49-F238E27FC236}">
                  <a16:creationId xmlns:a16="http://schemas.microsoft.com/office/drawing/2014/main" id="{EFF391C3-D8D8-4B84-9CE1-2D8D5718101D}"/>
                </a:ext>
              </a:extLst>
            </p:cNvPr>
            <p:cNvSpPr/>
            <p:nvPr/>
          </p:nvSpPr>
          <p:spPr>
            <a:xfrm flipV="1">
              <a:off x="2552421" y="1966505"/>
              <a:ext cx="189279" cy="216496"/>
            </a:xfrm>
            <a:custGeom>
              <a:avLst/>
              <a:gdLst>
                <a:gd name="connsiteX0" fmla="*/ -896 w 189279"/>
                <a:gd name="connsiteY0" fmla="*/ 136072 h 216496"/>
                <a:gd name="connsiteX1" fmla="*/ 120908 w 189279"/>
                <a:gd name="connsiteY1" fmla="*/ -3374 h 216496"/>
                <a:gd name="connsiteX2" fmla="*/ 188383 w 189279"/>
                <a:gd name="connsiteY2" fmla="*/ 122140 h 216496"/>
                <a:gd name="connsiteX3" fmla="*/ 47988 w 189279"/>
                <a:gd name="connsiteY3" fmla="*/ 213123 h 216496"/>
                <a:gd name="connsiteX4" fmla="*/ -896 w 189279"/>
                <a:gd name="connsiteY4" fmla="*/ 136072 h 21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79" h="216496">
                  <a:moveTo>
                    <a:pt x="-896" y="136072"/>
                  </a:moveTo>
                  <a:lnTo>
                    <a:pt x="120908" y="-3374"/>
                  </a:lnTo>
                  <a:lnTo>
                    <a:pt x="188383" y="122140"/>
                  </a:lnTo>
                  <a:lnTo>
                    <a:pt x="47988" y="213123"/>
                  </a:lnTo>
                  <a:lnTo>
                    <a:pt x="-896" y="136072"/>
                  </a:lnTo>
                </a:path>
              </a:pathLst>
            </a:custGeom>
            <a:solidFill>
              <a:srgbClr val="D0EBE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1" name="Graphic 376">
              <a:extLst>
                <a:ext uri="{FF2B5EF4-FFF2-40B4-BE49-F238E27FC236}">
                  <a16:creationId xmlns:a16="http://schemas.microsoft.com/office/drawing/2014/main" id="{5B35F834-5980-416B-8D27-B47ADE945FCE}"/>
                </a:ext>
              </a:extLst>
            </p:cNvPr>
            <p:cNvSpPr/>
            <p:nvPr/>
          </p:nvSpPr>
          <p:spPr>
            <a:xfrm flipV="1">
              <a:off x="1856769" y="2753499"/>
              <a:ext cx="341194" cy="174599"/>
            </a:xfrm>
            <a:custGeom>
              <a:avLst/>
              <a:gdLst>
                <a:gd name="connsiteX0" fmla="*/ 340721 w 341194"/>
                <a:gd name="connsiteY0" fmla="*/ 121795 h 174599"/>
                <a:gd name="connsiteX1" fmla="*/ 46805 w 341194"/>
                <a:gd name="connsiteY1" fmla="*/ 171909 h 174599"/>
                <a:gd name="connsiteX2" fmla="*/ -474 w 341194"/>
                <a:gd name="connsiteY2" fmla="*/ 51945 h 174599"/>
                <a:gd name="connsiteX3" fmla="*/ 319974 w 341194"/>
                <a:gd name="connsiteY3" fmla="*/ -2690 h 174599"/>
                <a:gd name="connsiteX4" fmla="*/ 340721 w 341194"/>
                <a:gd name="connsiteY4" fmla="*/ 121795 h 174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94" h="174599">
                  <a:moveTo>
                    <a:pt x="340721" y="121795"/>
                  </a:moveTo>
                  <a:lnTo>
                    <a:pt x="46805" y="171909"/>
                  </a:lnTo>
                  <a:lnTo>
                    <a:pt x="-474" y="51945"/>
                  </a:lnTo>
                  <a:lnTo>
                    <a:pt x="319974" y="-2690"/>
                  </a:lnTo>
                  <a:lnTo>
                    <a:pt x="340721" y="121795"/>
                  </a:lnTo>
                </a:path>
              </a:pathLst>
            </a:custGeom>
            <a:solidFill>
              <a:srgbClr val="D0EBE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2" name="Graphic 376">
              <a:extLst>
                <a:ext uri="{FF2B5EF4-FFF2-40B4-BE49-F238E27FC236}">
                  <a16:creationId xmlns:a16="http://schemas.microsoft.com/office/drawing/2014/main" id="{F8B5D978-462C-43A7-8701-5964AA9F7E25}"/>
                </a:ext>
              </a:extLst>
            </p:cNvPr>
            <p:cNvSpPr/>
            <p:nvPr/>
          </p:nvSpPr>
          <p:spPr>
            <a:xfrm flipV="1">
              <a:off x="2345821" y="933549"/>
              <a:ext cx="733877" cy="1024987"/>
            </a:xfrm>
            <a:custGeom>
              <a:avLst/>
              <a:gdLst>
                <a:gd name="connsiteX0" fmla="*/ 328123 w 733877"/>
                <a:gd name="connsiteY0" fmla="*/ 1003639 h 1024987"/>
                <a:gd name="connsiteX1" fmla="*/ 112860 w 733877"/>
                <a:gd name="connsiteY1" fmla="*/ 801239 h 1024987"/>
                <a:gd name="connsiteX2" fmla="*/ 124102 w 733877"/>
                <a:gd name="connsiteY2" fmla="*/ 544217 h 1024987"/>
                <a:gd name="connsiteX3" fmla="*/ 33495 w 733877"/>
                <a:gd name="connsiteY3" fmla="*/ 568931 h 1024987"/>
                <a:gd name="connsiteX4" fmla="*/ 128293 w 733877"/>
                <a:gd name="connsiteY4" fmla="*/ 320049 h 1024987"/>
                <a:gd name="connsiteX5" fmla="*/ 148201 w 733877"/>
                <a:gd name="connsiteY5" fmla="*/ 184362 h 1024987"/>
                <a:gd name="connsiteX6" fmla="*/ 446996 w 733877"/>
                <a:gd name="connsiteY6" fmla="*/ -1972 h 1024987"/>
                <a:gd name="connsiteX7" fmla="*/ 729723 w 733877"/>
                <a:gd name="connsiteY7" fmla="*/ 213280 h 1024987"/>
                <a:gd name="connsiteX8" fmla="*/ 732936 w 733877"/>
                <a:gd name="connsiteY8" fmla="*/ 842997 h 1024987"/>
                <a:gd name="connsiteX9" fmla="*/ 328123 w 733877"/>
                <a:gd name="connsiteY9" fmla="*/ 1003639 h 10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877" h="1024987">
                  <a:moveTo>
                    <a:pt x="328123" y="1003639"/>
                  </a:moveTo>
                  <a:cubicBezTo>
                    <a:pt x="106936" y="953208"/>
                    <a:pt x="112860" y="801239"/>
                    <a:pt x="112860" y="801239"/>
                  </a:cubicBezTo>
                  <a:cubicBezTo>
                    <a:pt x="112860" y="801239"/>
                    <a:pt x="119736" y="683942"/>
                    <a:pt x="124102" y="544217"/>
                  </a:cubicBezTo>
                  <a:cubicBezTo>
                    <a:pt x="103642" y="572373"/>
                    <a:pt x="69016" y="584133"/>
                    <a:pt x="33495" y="568931"/>
                  </a:cubicBezTo>
                  <a:cubicBezTo>
                    <a:pt x="-41802" y="536711"/>
                    <a:pt x="13824" y="299539"/>
                    <a:pt x="128293" y="320049"/>
                  </a:cubicBezTo>
                  <a:cubicBezTo>
                    <a:pt x="133224" y="253819"/>
                    <a:pt x="139699" y="202218"/>
                    <a:pt x="148201" y="184362"/>
                  </a:cubicBezTo>
                  <a:cubicBezTo>
                    <a:pt x="180328" y="116900"/>
                    <a:pt x="321685" y="14093"/>
                    <a:pt x="446996" y="-1972"/>
                  </a:cubicBezTo>
                  <a:cubicBezTo>
                    <a:pt x="572294" y="-18038"/>
                    <a:pt x="729723" y="65490"/>
                    <a:pt x="729723" y="213280"/>
                  </a:cubicBezTo>
                  <a:cubicBezTo>
                    <a:pt x="729723" y="361083"/>
                    <a:pt x="732936" y="842997"/>
                    <a:pt x="732936" y="842997"/>
                  </a:cubicBezTo>
                  <a:cubicBezTo>
                    <a:pt x="732936" y="842997"/>
                    <a:pt x="694379" y="1087180"/>
                    <a:pt x="328123" y="1003639"/>
                  </a:cubicBezTo>
                </a:path>
              </a:pathLst>
            </a:custGeom>
            <a:solidFill>
              <a:srgbClr val="F9AA8F"/>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3" name="Graphic 376">
              <a:extLst>
                <a:ext uri="{FF2B5EF4-FFF2-40B4-BE49-F238E27FC236}">
                  <a16:creationId xmlns:a16="http://schemas.microsoft.com/office/drawing/2014/main" id="{583EECE7-A9A6-4E21-A844-ECDEECA45FD5}"/>
                </a:ext>
              </a:extLst>
            </p:cNvPr>
            <p:cNvSpPr/>
            <p:nvPr/>
          </p:nvSpPr>
          <p:spPr>
            <a:xfrm flipV="1">
              <a:off x="2878899" y="1378267"/>
              <a:ext cx="115773" cy="279514"/>
            </a:xfrm>
            <a:custGeom>
              <a:avLst/>
              <a:gdLst>
                <a:gd name="connsiteX0" fmla="*/ -1094 w 115773"/>
                <a:gd name="connsiteY0" fmla="*/ 275644 h 279514"/>
                <a:gd name="connsiteX1" fmla="*/ 22909 w 115773"/>
                <a:gd name="connsiteY1" fmla="*/ 215090 h 279514"/>
                <a:gd name="connsiteX2" fmla="*/ 34822 w 115773"/>
                <a:gd name="connsiteY2" fmla="*/ 185042 h 279514"/>
                <a:gd name="connsiteX3" fmla="*/ 47204 w 115773"/>
                <a:gd name="connsiteY3" fmla="*/ 155362 h 279514"/>
                <a:gd name="connsiteX4" fmla="*/ 60183 w 115773"/>
                <a:gd name="connsiteY4" fmla="*/ 126076 h 279514"/>
                <a:gd name="connsiteX5" fmla="*/ 74420 w 115773"/>
                <a:gd name="connsiteY5" fmla="*/ 97666 h 279514"/>
                <a:gd name="connsiteX6" fmla="*/ 82142 w 115773"/>
                <a:gd name="connsiteY6" fmla="*/ 83874 h 279514"/>
                <a:gd name="connsiteX7" fmla="*/ 90397 w 115773"/>
                <a:gd name="connsiteY7" fmla="*/ 70526 h 279514"/>
                <a:gd name="connsiteX8" fmla="*/ 99401 w 115773"/>
                <a:gd name="connsiteY8" fmla="*/ 57801 h 279514"/>
                <a:gd name="connsiteX9" fmla="*/ 109447 w 115773"/>
                <a:gd name="connsiteY9" fmla="*/ 46129 h 279514"/>
                <a:gd name="connsiteX10" fmla="*/ 114679 w 115773"/>
                <a:gd name="connsiteY10" fmla="*/ 40046 h 279514"/>
                <a:gd name="connsiteX11" fmla="*/ 109383 w 115773"/>
                <a:gd name="connsiteY11" fmla="*/ 36020 h 279514"/>
                <a:gd name="connsiteX12" fmla="*/ 53516 w 115773"/>
                <a:gd name="connsiteY12" fmla="*/ -3871 h 279514"/>
                <a:gd name="connsiteX13" fmla="*/ 100468 w 115773"/>
                <a:gd name="connsiteY13" fmla="*/ 46193 h 279514"/>
                <a:gd name="connsiteX14" fmla="*/ 100404 w 115773"/>
                <a:gd name="connsiteY14" fmla="*/ 36084 h 279514"/>
                <a:gd name="connsiteX15" fmla="*/ 87831 w 115773"/>
                <a:gd name="connsiteY15" fmla="*/ 47768 h 279514"/>
                <a:gd name="connsiteX16" fmla="*/ 76820 w 115773"/>
                <a:gd name="connsiteY16" fmla="*/ 60684 h 279514"/>
                <a:gd name="connsiteX17" fmla="*/ 67041 w 115773"/>
                <a:gd name="connsiteY17" fmla="*/ 74362 h 279514"/>
                <a:gd name="connsiteX18" fmla="*/ 58202 w 115773"/>
                <a:gd name="connsiteY18" fmla="*/ 88547 h 279514"/>
                <a:gd name="connsiteX19" fmla="*/ 42746 w 115773"/>
                <a:gd name="connsiteY19" fmla="*/ 117961 h 279514"/>
                <a:gd name="connsiteX20" fmla="*/ 30034 w 115773"/>
                <a:gd name="connsiteY20" fmla="*/ 148428 h 279514"/>
                <a:gd name="connsiteX21" fmla="*/ 10425 w 115773"/>
                <a:gd name="connsiteY21" fmla="*/ 211102 h 279514"/>
                <a:gd name="connsiteX22" fmla="*/ -1094 w 115773"/>
                <a:gd name="connsiteY22" fmla="*/ 275644 h 27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773" h="279514">
                  <a:moveTo>
                    <a:pt x="-1094" y="275644"/>
                  </a:moveTo>
                  <a:cubicBezTo>
                    <a:pt x="7174" y="255375"/>
                    <a:pt x="14908" y="235144"/>
                    <a:pt x="22909" y="215090"/>
                  </a:cubicBezTo>
                  <a:cubicBezTo>
                    <a:pt x="26719" y="204994"/>
                    <a:pt x="30846" y="195037"/>
                    <a:pt x="34822" y="185042"/>
                  </a:cubicBezTo>
                  <a:cubicBezTo>
                    <a:pt x="38860" y="175098"/>
                    <a:pt x="42873" y="165128"/>
                    <a:pt x="47204" y="155362"/>
                  </a:cubicBezTo>
                  <a:cubicBezTo>
                    <a:pt x="51192" y="145418"/>
                    <a:pt x="55751" y="135779"/>
                    <a:pt x="60183" y="126076"/>
                  </a:cubicBezTo>
                  <a:cubicBezTo>
                    <a:pt x="64870" y="116564"/>
                    <a:pt x="69162" y="106785"/>
                    <a:pt x="74420" y="97666"/>
                  </a:cubicBezTo>
                  <a:cubicBezTo>
                    <a:pt x="76998" y="93043"/>
                    <a:pt x="79348" y="88293"/>
                    <a:pt x="82142" y="83874"/>
                  </a:cubicBezTo>
                  <a:cubicBezTo>
                    <a:pt x="84910" y="79454"/>
                    <a:pt x="87374" y="74717"/>
                    <a:pt x="90397" y="70526"/>
                  </a:cubicBezTo>
                  <a:lnTo>
                    <a:pt x="99401" y="57801"/>
                  </a:lnTo>
                  <a:lnTo>
                    <a:pt x="109447" y="46129"/>
                  </a:lnTo>
                  <a:lnTo>
                    <a:pt x="114679" y="40046"/>
                  </a:lnTo>
                  <a:lnTo>
                    <a:pt x="109383" y="36020"/>
                  </a:lnTo>
                  <a:cubicBezTo>
                    <a:pt x="91222" y="22190"/>
                    <a:pt x="72883" y="8575"/>
                    <a:pt x="53516" y="-3871"/>
                  </a:cubicBezTo>
                  <a:cubicBezTo>
                    <a:pt x="68426" y="13655"/>
                    <a:pt x="84364" y="30026"/>
                    <a:pt x="100468" y="46193"/>
                  </a:cubicBezTo>
                  <a:lnTo>
                    <a:pt x="100404" y="36084"/>
                  </a:lnTo>
                  <a:lnTo>
                    <a:pt x="87831" y="47768"/>
                  </a:lnTo>
                  <a:cubicBezTo>
                    <a:pt x="83996" y="51933"/>
                    <a:pt x="80427" y="56302"/>
                    <a:pt x="76820" y="60684"/>
                  </a:cubicBezTo>
                  <a:cubicBezTo>
                    <a:pt x="73214" y="65052"/>
                    <a:pt x="70331" y="69802"/>
                    <a:pt x="67041" y="74362"/>
                  </a:cubicBezTo>
                  <a:cubicBezTo>
                    <a:pt x="63689" y="78896"/>
                    <a:pt x="60933" y="83696"/>
                    <a:pt x="58202" y="88547"/>
                  </a:cubicBezTo>
                  <a:cubicBezTo>
                    <a:pt x="52462" y="98123"/>
                    <a:pt x="47674" y="108055"/>
                    <a:pt x="42746" y="117961"/>
                  </a:cubicBezTo>
                  <a:cubicBezTo>
                    <a:pt x="38378" y="128083"/>
                    <a:pt x="33907" y="138154"/>
                    <a:pt x="30034" y="148428"/>
                  </a:cubicBezTo>
                  <a:cubicBezTo>
                    <a:pt x="22274" y="168977"/>
                    <a:pt x="15721" y="189893"/>
                    <a:pt x="10425" y="211102"/>
                  </a:cubicBezTo>
                  <a:cubicBezTo>
                    <a:pt x="5345" y="232375"/>
                    <a:pt x="963" y="253800"/>
                    <a:pt x="-1094" y="275644"/>
                  </a:cubicBezTo>
                </a:path>
              </a:pathLst>
            </a:custGeom>
            <a:solidFill>
              <a:srgbClr val="CF8D7C"/>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4" name="Graphic 376">
              <a:extLst>
                <a:ext uri="{FF2B5EF4-FFF2-40B4-BE49-F238E27FC236}">
                  <a16:creationId xmlns:a16="http://schemas.microsoft.com/office/drawing/2014/main" id="{613B43F7-C387-4B0D-81B9-859AD949A0D3}"/>
                </a:ext>
              </a:extLst>
            </p:cNvPr>
            <p:cNvSpPr/>
            <p:nvPr/>
          </p:nvSpPr>
          <p:spPr>
            <a:xfrm flipV="1">
              <a:off x="2680677" y="1340827"/>
              <a:ext cx="64084" cy="116649"/>
            </a:xfrm>
            <a:custGeom>
              <a:avLst/>
              <a:gdLst>
                <a:gd name="connsiteX0" fmla="*/ 63143 w 64084"/>
                <a:gd name="connsiteY0" fmla="*/ 54355 h 116649"/>
                <a:gd name="connsiteX1" fmla="*/ 31101 w 64084"/>
                <a:gd name="connsiteY1" fmla="*/ -3977 h 116649"/>
                <a:gd name="connsiteX2" fmla="*/ -941 w 64084"/>
                <a:gd name="connsiteY2" fmla="*/ 54355 h 116649"/>
                <a:gd name="connsiteX3" fmla="*/ 31101 w 64084"/>
                <a:gd name="connsiteY3" fmla="*/ 112673 h 116649"/>
                <a:gd name="connsiteX4" fmla="*/ 63143 w 64084"/>
                <a:gd name="connsiteY4" fmla="*/ 54355 h 116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4" h="116649">
                  <a:moveTo>
                    <a:pt x="63143" y="54355"/>
                  </a:moveTo>
                  <a:cubicBezTo>
                    <a:pt x="63143" y="22135"/>
                    <a:pt x="48792" y="-3977"/>
                    <a:pt x="31101" y="-3977"/>
                  </a:cubicBezTo>
                  <a:cubicBezTo>
                    <a:pt x="13410" y="-3977"/>
                    <a:pt x="-941" y="22135"/>
                    <a:pt x="-941" y="54355"/>
                  </a:cubicBezTo>
                  <a:cubicBezTo>
                    <a:pt x="-941" y="86575"/>
                    <a:pt x="13410" y="112673"/>
                    <a:pt x="31101" y="112673"/>
                  </a:cubicBezTo>
                  <a:cubicBezTo>
                    <a:pt x="48792" y="112673"/>
                    <a:pt x="63143" y="86575"/>
                    <a:pt x="63143" y="54355"/>
                  </a:cubicBezTo>
                </a:path>
              </a:pathLst>
            </a:custGeom>
            <a:solidFill>
              <a:srgbClr val="1A1B21"/>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5" name="Graphic 376">
              <a:extLst>
                <a:ext uri="{FF2B5EF4-FFF2-40B4-BE49-F238E27FC236}">
                  <a16:creationId xmlns:a16="http://schemas.microsoft.com/office/drawing/2014/main" id="{89DD5FCF-B2B8-41B3-A996-00FD7D25B4E1}"/>
                </a:ext>
              </a:extLst>
            </p:cNvPr>
            <p:cNvSpPr/>
            <p:nvPr/>
          </p:nvSpPr>
          <p:spPr>
            <a:xfrm flipV="1">
              <a:off x="2950552" y="1353667"/>
              <a:ext cx="64084" cy="116662"/>
            </a:xfrm>
            <a:custGeom>
              <a:avLst/>
              <a:gdLst>
                <a:gd name="connsiteX0" fmla="*/ 62959 w 64084"/>
                <a:gd name="connsiteY0" fmla="*/ 54366 h 116662"/>
                <a:gd name="connsiteX1" fmla="*/ 30917 w 64084"/>
                <a:gd name="connsiteY1" fmla="*/ -3965 h 116662"/>
                <a:gd name="connsiteX2" fmla="*/ -1125 w 64084"/>
                <a:gd name="connsiteY2" fmla="*/ 54366 h 116662"/>
                <a:gd name="connsiteX3" fmla="*/ 30917 w 64084"/>
                <a:gd name="connsiteY3" fmla="*/ 112697 h 116662"/>
                <a:gd name="connsiteX4" fmla="*/ 62959 w 64084"/>
                <a:gd name="connsiteY4" fmla="*/ 54366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4" h="116662">
                  <a:moveTo>
                    <a:pt x="62959" y="54366"/>
                  </a:moveTo>
                  <a:cubicBezTo>
                    <a:pt x="62959" y="22146"/>
                    <a:pt x="48620" y="-3965"/>
                    <a:pt x="30917" y="-3965"/>
                  </a:cubicBezTo>
                  <a:cubicBezTo>
                    <a:pt x="13226" y="-3965"/>
                    <a:pt x="-1125" y="22146"/>
                    <a:pt x="-1125" y="54366"/>
                  </a:cubicBezTo>
                  <a:cubicBezTo>
                    <a:pt x="-1125" y="86573"/>
                    <a:pt x="13226" y="112697"/>
                    <a:pt x="30917" y="112697"/>
                  </a:cubicBezTo>
                  <a:cubicBezTo>
                    <a:pt x="48620" y="112697"/>
                    <a:pt x="62959" y="86573"/>
                    <a:pt x="62959" y="54366"/>
                  </a:cubicBezTo>
                </a:path>
              </a:pathLst>
            </a:custGeom>
            <a:solidFill>
              <a:srgbClr val="1A1B21"/>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6" name="Graphic 376">
              <a:extLst>
                <a:ext uri="{FF2B5EF4-FFF2-40B4-BE49-F238E27FC236}">
                  <a16:creationId xmlns:a16="http://schemas.microsoft.com/office/drawing/2014/main" id="{AF67435C-D789-4A69-A44B-07C7560B21D7}"/>
                </a:ext>
              </a:extLst>
            </p:cNvPr>
            <p:cNvSpPr/>
            <p:nvPr/>
          </p:nvSpPr>
          <p:spPr>
            <a:xfrm flipV="1">
              <a:off x="2623477" y="1221790"/>
              <a:ext cx="173494" cy="69735"/>
            </a:xfrm>
            <a:custGeom>
              <a:avLst/>
              <a:gdLst>
                <a:gd name="connsiteX0" fmla="*/ 172555 w 173494"/>
                <a:gd name="connsiteY0" fmla="*/ 21601 h 69735"/>
                <a:gd name="connsiteX1" fmla="*/ 163360 w 173494"/>
                <a:gd name="connsiteY1" fmla="*/ 22173 h 69735"/>
                <a:gd name="connsiteX2" fmla="*/ 140716 w 173494"/>
                <a:gd name="connsiteY2" fmla="*/ 24128 h 69735"/>
                <a:gd name="connsiteX3" fmla="*/ 110998 w 173494"/>
                <a:gd name="connsiteY3" fmla="*/ 26605 h 69735"/>
                <a:gd name="connsiteX4" fmla="*/ 103099 w 173494"/>
                <a:gd name="connsiteY4" fmla="*/ 27164 h 69735"/>
                <a:gd name="connsiteX5" fmla="*/ 95187 w 173494"/>
                <a:gd name="connsiteY5" fmla="*/ 27303 h 69735"/>
                <a:gd name="connsiteX6" fmla="*/ 79528 w 173494"/>
                <a:gd name="connsiteY6" fmla="*/ 27151 h 69735"/>
                <a:gd name="connsiteX7" fmla="*/ 64605 w 173494"/>
                <a:gd name="connsiteY7" fmla="*/ 25488 h 69735"/>
                <a:gd name="connsiteX8" fmla="*/ 50597 w 173494"/>
                <a:gd name="connsiteY8" fmla="*/ 22350 h 69735"/>
                <a:gd name="connsiteX9" fmla="*/ 43803 w 173494"/>
                <a:gd name="connsiteY9" fmla="*/ 20509 h 69735"/>
                <a:gd name="connsiteX10" fmla="*/ 37554 w 173494"/>
                <a:gd name="connsiteY10" fmla="*/ 17804 h 69735"/>
                <a:gd name="connsiteX11" fmla="*/ 25642 w 173494"/>
                <a:gd name="connsiteY11" fmla="*/ 12178 h 69735"/>
                <a:gd name="connsiteX12" fmla="*/ 15037 w 173494"/>
                <a:gd name="connsiteY12" fmla="*/ 6374 h 69735"/>
                <a:gd name="connsiteX13" fmla="*/ 6998 w 173494"/>
                <a:gd name="connsiteY13" fmla="*/ 786 h 69735"/>
                <a:gd name="connsiteX14" fmla="*/ -939 w 173494"/>
                <a:gd name="connsiteY14" fmla="*/ -4104 h 69735"/>
                <a:gd name="connsiteX15" fmla="*/ 610 w 173494"/>
                <a:gd name="connsiteY15" fmla="*/ 5040 h 69735"/>
                <a:gd name="connsiteX16" fmla="*/ 3467 w 173494"/>
                <a:gd name="connsiteY16" fmla="*/ 15530 h 69735"/>
                <a:gd name="connsiteX17" fmla="*/ 10008 w 173494"/>
                <a:gd name="connsiteY17" fmla="*/ 28142 h 69735"/>
                <a:gd name="connsiteX18" fmla="*/ 14618 w 173494"/>
                <a:gd name="connsiteY18" fmla="*/ 35089 h 69735"/>
                <a:gd name="connsiteX19" fmla="*/ 20866 w 173494"/>
                <a:gd name="connsiteY19" fmla="*/ 41553 h 69735"/>
                <a:gd name="connsiteX20" fmla="*/ 27966 w 173494"/>
                <a:gd name="connsiteY20" fmla="*/ 48132 h 69735"/>
                <a:gd name="connsiteX21" fmla="*/ 36551 w 173494"/>
                <a:gd name="connsiteY21" fmla="*/ 53516 h 69735"/>
                <a:gd name="connsiteX22" fmla="*/ 56096 w 173494"/>
                <a:gd name="connsiteY22" fmla="*/ 61898 h 69735"/>
                <a:gd name="connsiteX23" fmla="*/ 77432 w 173494"/>
                <a:gd name="connsiteY23" fmla="*/ 65632 h 69735"/>
                <a:gd name="connsiteX24" fmla="*/ 98463 w 173494"/>
                <a:gd name="connsiteY24" fmla="*/ 64502 h 69735"/>
                <a:gd name="connsiteX25" fmla="*/ 117806 w 173494"/>
                <a:gd name="connsiteY25" fmla="*/ 60006 h 69735"/>
                <a:gd name="connsiteX26" fmla="*/ 148590 w 173494"/>
                <a:gd name="connsiteY26" fmla="*/ 44918 h 69735"/>
                <a:gd name="connsiteX27" fmla="*/ 166789 w 173494"/>
                <a:gd name="connsiteY27" fmla="*/ 28980 h 69735"/>
                <a:gd name="connsiteX28" fmla="*/ 172555 w 173494"/>
                <a:gd name="connsiteY28" fmla="*/ 21601 h 6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494" h="69735">
                  <a:moveTo>
                    <a:pt x="172555" y="21601"/>
                  </a:moveTo>
                  <a:cubicBezTo>
                    <a:pt x="172555" y="21601"/>
                    <a:pt x="169037" y="21754"/>
                    <a:pt x="163360" y="22173"/>
                  </a:cubicBezTo>
                  <a:cubicBezTo>
                    <a:pt x="157899" y="22642"/>
                    <a:pt x="150089" y="23316"/>
                    <a:pt x="140716" y="24128"/>
                  </a:cubicBezTo>
                  <a:cubicBezTo>
                    <a:pt x="131649" y="24878"/>
                    <a:pt x="121476" y="26046"/>
                    <a:pt x="110998" y="26605"/>
                  </a:cubicBezTo>
                  <a:cubicBezTo>
                    <a:pt x="108407" y="26795"/>
                    <a:pt x="105766" y="26986"/>
                    <a:pt x="103099" y="27164"/>
                  </a:cubicBezTo>
                  <a:cubicBezTo>
                    <a:pt x="100470" y="27138"/>
                    <a:pt x="97828" y="27151"/>
                    <a:pt x="95187" y="27303"/>
                  </a:cubicBezTo>
                  <a:cubicBezTo>
                    <a:pt x="89853" y="27761"/>
                    <a:pt x="84760" y="26986"/>
                    <a:pt x="79528" y="27151"/>
                  </a:cubicBezTo>
                  <a:cubicBezTo>
                    <a:pt x="74562" y="26478"/>
                    <a:pt x="69355" y="26465"/>
                    <a:pt x="64605" y="25488"/>
                  </a:cubicBezTo>
                  <a:cubicBezTo>
                    <a:pt x="59906" y="24357"/>
                    <a:pt x="54902" y="24103"/>
                    <a:pt x="50597" y="22350"/>
                  </a:cubicBezTo>
                  <a:cubicBezTo>
                    <a:pt x="48337" y="21728"/>
                    <a:pt x="46127" y="20992"/>
                    <a:pt x="43803" y="20509"/>
                  </a:cubicBezTo>
                  <a:cubicBezTo>
                    <a:pt x="41631" y="19747"/>
                    <a:pt x="39688" y="18604"/>
                    <a:pt x="37554" y="17804"/>
                  </a:cubicBezTo>
                  <a:cubicBezTo>
                    <a:pt x="33287" y="16204"/>
                    <a:pt x="29096" y="14540"/>
                    <a:pt x="25642" y="12178"/>
                  </a:cubicBezTo>
                  <a:cubicBezTo>
                    <a:pt x="22060" y="9993"/>
                    <a:pt x="18098" y="8406"/>
                    <a:pt x="15037" y="6374"/>
                  </a:cubicBezTo>
                  <a:cubicBezTo>
                    <a:pt x="12205" y="4151"/>
                    <a:pt x="9322" y="2361"/>
                    <a:pt x="6998" y="786"/>
                  </a:cubicBezTo>
                  <a:cubicBezTo>
                    <a:pt x="2274" y="-2338"/>
                    <a:pt x="-939" y="-4104"/>
                    <a:pt x="-939" y="-4104"/>
                  </a:cubicBezTo>
                  <a:cubicBezTo>
                    <a:pt x="-939" y="-4104"/>
                    <a:pt x="-711" y="-763"/>
                    <a:pt x="610" y="5040"/>
                  </a:cubicBezTo>
                  <a:cubicBezTo>
                    <a:pt x="1296" y="7923"/>
                    <a:pt x="2096" y="11555"/>
                    <a:pt x="3467" y="15530"/>
                  </a:cubicBezTo>
                  <a:cubicBezTo>
                    <a:pt x="4877" y="19493"/>
                    <a:pt x="7328" y="23557"/>
                    <a:pt x="10008" y="28142"/>
                  </a:cubicBezTo>
                  <a:cubicBezTo>
                    <a:pt x="11430" y="30377"/>
                    <a:pt x="12789" y="32866"/>
                    <a:pt x="14618" y="35089"/>
                  </a:cubicBezTo>
                  <a:cubicBezTo>
                    <a:pt x="16625" y="37171"/>
                    <a:pt x="18720" y="39330"/>
                    <a:pt x="20866" y="41553"/>
                  </a:cubicBezTo>
                  <a:cubicBezTo>
                    <a:pt x="23076" y="43750"/>
                    <a:pt x="25413" y="46036"/>
                    <a:pt x="27966" y="48132"/>
                  </a:cubicBezTo>
                  <a:cubicBezTo>
                    <a:pt x="30658" y="49998"/>
                    <a:pt x="33592" y="51688"/>
                    <a:pt x="36551" y="53516"/>
                  </a:cubicBezTo>
                  <a:cubicBezTo>
                    <a:pt x="42393" y="57479"/>
                    <a:pt x="49162" y="59676"/>
                    <a:pt x="56096" y="61898"/>
                  </a:cubicBezTo>
                  <a:cubicBezTo>
                    <a:pt x="62992" y="64273"/>
                    <a:pt x="70257" y="64616"/>
                    <a:pt x="77432" y="65632"/>
                  </a:cubicBezTo>
                  <a:cubicBezTo>
                    <a:pt x="84481" y="65365"/>
                    <a:pt x="91783" y="65950"/>
                    <a:pt x="98463" y="64502"/>
                  </a:cubicBezTo>
                  <a:cubicBezTo>
                    <a:pt x="105271" y="63600"/>
                    <a:pt x="111798" y="62114"/>
                    <a:pt x="117806" y="60006"/>
                  </a:cubicBezTo>
                  <a:cubicBezTo>
                    <a:pt x="130010" y="56209"/>
                    <a:pt x="140348" y="50506"/>
                    <a:pt x="148590" y="44918"/>
                  </a:cubicBezTo>
                  <a:cubicBezTo>
                    <a:pt x="156756" y="39102"/>
                    <a:pt x="162903" y="33463"/>
                    <a:pt x="166789" y="28980"/>
                  </a:cubicBezTo>
                  <a:cubicBezTo>
                    <a:pt x="170777" y="24611"/>
                    <a:pt x="172555" y="21601"/>
                    <a:pt x="172555" y="21601"/>
                  </a:cubicBezTo>
                </a:path>
              </a:pathLst>
            </a:custGeom>
            <a:solidFill>
              <a:srgbClr val="56312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7" name="Graphic 376">
              <a:extLst>
                <a:ext uri="{FF2B5EF4-FFF2-40B4-BE49-F238E27FC236}">
                  <a16:creationId xmlns:a16="http://schemas.microsoft.com/office/drawing/2014/main" id="{6594FCA5-E58E-48D3-96AE-8D8485CB25ED}"/>
                </a:ext>
              </a:extLst>
            </p:cNvPr>
            <p:cNvSpPr/>
            <p:nvPr/>
          </p:nvSpPr>
          <p:spPr>
            <a:xfrm flipV="1">
              <a:off x="2928696" y="1223939"/>
              <a:ext cx="138176" cy="67586"/>
            </a:xfrm>
            <a:custGeom>
              <a:avLst/>
              <a:gdLst>
                <a:gd name="connsiteX0" fmla="*/ -1136 w 138176"/>
                <a:gd name="connsiteY0" fmla="*/ 21602 h 67586"/>
                <a:gd name="connsiteX1" fmla="*/ 2966 w 138176"/>
                <a:gd name="connsiteY1" fmla="*/ 28435 h 67586"/>
                <a:gd name="connsiteX2" fmla="*/ 16949 w 138176"/>
                <a:gd name="connsiteY2" fmla="*/ 43548 h 67586"/>
                <a:gd name="connsiteX3" fmla="*/ 42476 w 138176"/>
                <a:gd name="connsiteY3" fmla="*/ 58318 h 67586"/>
                <a:gd name="connsiteX4" fmla="*/ 78011 w 138176"/>
                <a:gd name="connsiteY4" fmla="*/ 63169 h 67586"/>
                <a:gd name="connsiteX5" fmla="*/ 96730 w 138176"/>
                <a:gd name="connsiteY5" fmla="*/ 58394 h 67586"/>
                <a:gd name="connsiteX6" fmla="*/ 112847 w 138176"/>
                <a:gd name="connsiteY6" fmla="*/ 48984 h 67586"/>
                <a:gd name="connsiteX7" fmla="*/ 124505 w 138176"/>
                <a:gd name="connsiteY7" fmla="*/ 36754 h 67586"/>
                <a:gd name="connsiteX8" fmla="*/ 131630 w 138176"/>
                <a:gd name="connsiteY8" fmla="*/ 24091 h 67586"/>
                <a:gd name="connsiteX9" fmla="*/ 135389 w 138176"/>
                <a:gd name="connsiteY9" fmla="*/ 12789 h 67586"/>
                <a:gd name="connsiteX10" fmla="*/ 136672 w 138176"/>
                <a:gd name="connsiteY10" fmla="*/ 3746 h 67586"/>
                <a:gd name="connsiteX11" fmla="*/ 137015 w 138176"/>
                <a:gd name="connsiteY11" fmla="*/ -4103 h 67586"/>
                <a:gd name="connsiteX12" fmla="*/ 130614 w 138176"/>
                <a:gd name="connsiteY12" fmla="*/ 584 h 67586"/>
                <a:gd name="connsiteX13" fmla="*/ 124150 w 138176"/>
                <a:gd name="connsiteY13" fmla="*/ 5931 h 67586"/>
                <a:gd name="connsiteX14" fmla="*/ 115819 w 138176"/>
                <a:gd name="connsiteY14" fmla="*/ 11950 h 67586"/>
                <a:gd name="connsiteX15" fmla="*/ 106522 w 138176"/>
                <a:gd name="connsiteY15" fmla="*/ 18110 h 67586"/>
                <a:gd name="connsiteX16" fmla="*/ 96413 w 138176"/>
                <a:gd name="connsiteY16" fmla="*/ 23278 h 67586"/>
                <a:gd name="connsiteX17" fmla="*/ 91206 w 138176"/>
                <a:gd name="connsiteY17" fmla="*/ 25425 h 67586"/>
                <a:gd name="connsiteX18" fmla="*/ 85745 w 138176"/>
                <a:gd name="connsiteY18" fmla="*/ 26873 h 67586"/>
                <a:gd name="connsiteX19" fmla="*/ 74455 w 138176"/>
                <a:gd name="connsiteY19" fmla="*/ 28968 h 67586"/>
                <a:gd name="connsiteX20" fmla="*/ 62364 w 138176"/>
                <a:gd name="connsiteY20" fmla="*/ 29540 h 67586"/>
                <a:gd name="connsiteX21" fmla="*/ 49766 w 138176"/>
                <a:gd name="connsiteY21" fmla="*/ 28778 h 67586"/>
                <a:gd name="connsiteX22" fmla="*/ 25471 w 138176"/>
                <a:gd name="connsiteY22" fmla="*/ 25628 h 67586"/>
                <a:gd name="connsiteX23" fmla="*/ 6599 w 138176"/>
                <a:gd name="connsiteY23" fmla="*/ 22682 h 67586"/>
                <a:gd name="connsiteX24" fmla="*/ -1136 w 138176"/>
                <a:gd name="connsiteY24" fmla="*/ 21602 h 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176" h="67586">
                  <a:moveTo>
                    <a:pt x="-1136" y="21602"/>
                  </a:moveTo>
                  <a:cubicBezTo>
                    <a:pt x="-1136" y="21602"/>
                    <a:pt x="20" y="24346"/>
                    <a:pt x="2966" y="28435"/>
                  </a:cubicBezTo>
                  <a:cubicBezTo>
                    <a:pt x="5798" y="32613"/>
                    <a:pt x="10472" y="37947"/>
                    <a:pt x="16949" y="43548"/>
                  </a:cubicBezTo>
                  <a:cubicBezTo>
                    <a:pt x="23553" y="48894"/>
                    <a:pt x="31986" y="54584"/>
                    <a:pt x="42476" y="58318"/>
                  </a:cubicBezTo>
                  <a:cubicBezTo>
                    <a:pt x="52738" y="62420"/>
                    <a:pt x="65272" y="64274"/>
                    <a:pt x="78011" y="63169"/>
                  </a:cubicBezTo>
                  <a:cubicBezTo>
                    <a:pt x="84399" y="62154"/>
                    <a:pt x="90825" y="61264"/>
                    <a:pt x="96730" y="58394"/>
                  </a:cubicBezTo>
                  <a:cubicBezTo>
                    <a:pt x="102890" y="56375"/>
                    <a:pt x="108072" y="52666"/>
                    <a:pt x="112847" y="48984"/>
                  </a:cubicBezTo>
                  <a:cubicBezTo>
                    <a:pt x="117977" y="45707"/>
                    <a:pt x="121064" y="40729"/>
                    <a:pt x="124505" y="36754"/>
                  </a:cubicBezTo>
                  <a:cubicBezTo>
                    <a:pt x="128061" y="32791"/>
                    <a:pt x="129725" y="28079"/>
                    <a:pt x="131630" y="24091"/>
                  </a:cubicBezTo>
                  <a:cubicBezTo>
                    <a:pt x="133344" y="20015"/>
                    <a:pt x="134970" y="16395"/>
                    <a:pt x="135389" y="12789"/>
                  </a:cubicBezTo>
                  <a:cubicBezTo>
                    <a:pt x="136113" y="9347"/>
                    <a:pt x="136392" y="6235"/>
                    <a:pt x="136672" y="3746"/>
                  </a:cubicBezTo>
                  <a:cubicBezTo>
                    <a:pt x="137180" y="-1232"/>
                    <a:pt x="137015" y="-4103"/>
                    <a:pt x="137015" y="-4103"/>
                  </a:cubicBezTo>
                  <a:cubicBezTo>
                    <a:pt x="137015" y="-4103"/>
                    <a:pt x="134399" y="-2401"/>
                    <a:pt x="130614" y="584"/>
                  </a:cubicBezTo>
                  <a:cubicBezTo>
                    <a:pt x="128734" y="2095"/>
                    <a:pt x="126410" y="3822"/>
                    <a:pt x="124150" y="5931"/>
                  </a:cubicBezTo>
                  <a:cubicBezTo>
                    <a:pt x="121978" y="8153"/>
                    <a:pt x="118689" y="9804"/>
                    <a:pt x="115819" y="11950"/>
                  </a:cubicBezTo>
                  <a:cubicBezTo>
                    <a:pt x="112783" y="13931"/>
                    <a:pt x="110116" y="16636"/>
                    <a:pt x="106522" y="18110"/>
                  </a:cubicBezTo>
                  <a:cubicBezTo>
                    <a:pt x="103055" y="19697"/>
                    <a:pt x="100172" y="22339"/>
                    <a:pt x="96413" y="23278"/>
                  </a:cubicBezTo>
                  <a:cubicBezTo>
                    <a:pt x="94609" y="23888"/>
                    <a:pt x="92908" y="24663"/>
                    <a:pt x="91206" y="25425"/>
                  </a:cubicBezTo>
                  <a:cubicBezTo>
                    <a:pt x="89504" y="26225"/>
                    <a:pt x="87497" y="26263"/>
                    <a:pt x="85745" y="26873"/>
                  </a:cubicBezTo>
                  <a:cubicBezTo>
                    <a:pt x="82214" y="28117"/>
                    <a:pt x="78303" y="28397"/>
                    <a:pt x="74455" y="28968"/>
                  </a:cubicBezTo>
                  <a:cubicBezTo>
                    <a:pt x="70568" y="29463"/>
                    <a:pt x="66466" y="29438"/>
                    <a:pt x="62364" y="29540"/>
                  </a:cubicBezTo>
                  <a:cubicBezTo>
                    <a:pt x="58186" y="29248"/>
                    <a:pt x="53995" y="29375"/>
                    <a:pt x="49766" y="28778"/>
                  </a:cubicBezTo>
                  <a:cubicBezTo>
                    <a:pt x="41308" y="28168"/>
                    <a:pt x="32976" y="26669"/>
                    <a:pt x="25471" y="25628"/>
                  </a:cubicBezTo>
                  <a:cubicBezTo>
                    <a:pt x="17660" y="24409"/>
                    <a:pt x="11158" y="23393"/>
                    <a:pt x="6599" y="22682"/>
                  </a:cubicBezTo>
                  <a:cubicBezTo>
                    <a:pt x="1671" y="21996"/>
                    <a:pt x="-1136" y="21602"/>
                    <a:pt x="-1136" y="21602"/>
                  </a:cubicBezTo>
                </a:path>
              </a:pathLst>
            </a:custGeom>
            <a:solidFill>
              <a:srgbClr val="56312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8" name="Graphic 376">
              <a:extLst>
                <a:ext uri="{FF2B5EF4-FFF2-40B4-BE49-F238E27FC236}">
                  <a16:creationId xmlns:a16="http://schemas.microsoft.com/office/drawing/2014/main" id="{F068F28D-5FE4-478D-8260-DE0554FE8392}"/>
                </a:ext>
              </a:extLst>
            </p:cNvPr>
            <p:cNvSpPr/>
            <p:nvPr/>
          </p:nvSpPr>
          <p:spPr>
            <a:xfrm flipV="1">
              <a:off x="2670060" y="1688299"/>
              <a:ext cx="305219" cy="74391"/>
            </a:xfrm>
            <a:custGeom>
              <a:avLst/>
              <a:gdLst>
                <a:gd name="connsiteX0" fmla="*/ -1016 w 305219"/>
                <a:gd name="connsiteY0" fmla="*/ 70706 h 74391"/>
                <a:gd name="connsiteX1" fmla="*/ 304203 w 305219"/>
                <a:gd name="connsiteY1" fmla="*/ 54640 h 74391"/>
                <a:gd name="connsiteX2" fmla="*/ -1016 w 305219"/>
                <a:gd name="connsiteY2" fmla="*/ 70706 h 74391"/>
              </a:gdLst>
              <a:ahLst/>
              <a:cxnLst>
                <a:cxn ang="0">
                  <a:pos x="connsiteX0" y="connsiteY0"/>
                </a:cxn>
                <a:cxn ang="0">
                  <a:pos x="connsiteX1" y="connsiteY1"/>
                </a:cxn>
                <a:cxn ang="0">
                  <a:pos x="connsiteX2" y="connsiteY2"/>
                </a:cxn>
              </a:cxnLst>
              <a:rect l="l" t="t" r="r" b="b"/>
              <a:pathLst>
                <a:path w="305219" h="74391">
                  <a:moveTo>
                    <a:pt x="-1016" y="70706"/>
                  </a:moveTo>
                  <a:lnTo>
                    <a:pt x="304203" y="54640"/>
                  </a:lnTo>
                  <a:cubicBezTo>
                    <a:pt x="304203" y="54640"/>
                    <a:pt x="230314" y="-86724"/>
                    <a:pt x="-1016" y="70706"/>
                  </a:cubicBezTo>
                </a:path>
              </a:pathLst>
            </a:custGeom>
            <a:solidFill>
              <a:srgbClr val="FFFFFF"/>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9" name="Graphic 376">
              <a:extLst>
                <a:ext uri="{FF2B5EF4-FFF2-40B4-BE49-F238E27FC236}">
                  <a16:creationId xmlns:a16="http://schemas.microsoft.com/office/drawing/2014/main" id="{A518E898-546F-4FEB-A5DA-F1B7B6A00F64}"/>
                </a:ext>
              </a:extLst>
            </p:cNvPr>
            <p:cNvSpPr/>
            <p:nvPr/>
          </p:nvSpPr>
          <p:spPr>
            <a:xfrm flipV="1">
              <a:off x="2308617" y="681508"/>
              <a:ext cx="816065" cy="825269"/>
            </a:xfrm>
            <a:custGeom>
              <a:avLst/>
              <a:gdLst>
                <a:gd name="connsiteX0" fmla="*/ 93835 w 816065"/>
                <a:gd name="connsiteY0" fmla="*/ 124262 h 825269"/>
                <a:gd name="connsiteX1" fmla="*/ 72949 w 816065"/>
                <a:gd name="connsiteY1" fmla="*/ 407002 h 825269"/>
                <a:gd name="connsiteX2" fmla="*/ -944 w 816065"/>
                <a:gd name="connsiteY2" fmla="*/ 429482 h 825269"/>
                <a:gd name="connsiteX3" fmla="*/ 291424 w 816065"/>
                <a:gd name="connsiteY3" fmla="*/ 718648 h 825269"/>
                <a:gd name="connsiteX4" fmla="*/ 105076 w 816065"/>
                <a:gd name="connsiteY4" fmla="*/ 667238 h 825269"/>
                <a:gd name="connsiteX5" fmla="*/ 522755 w 816065"/>
                <a:gd name="connsiteY5" fmla="*/ 805389 h 825269"/>
                <a:gd name="connsiteX6" fmla="*/ 715515 w 816065"/>
                <a:gd name="connsiteY6" fmla="*/ 667238 h 825269"/>
                <a:gd name="connsiteX7" fmla="*/ 590217 w 816065"/>
                <a:gd name="connsiteY7" fmla="*/ 811815 h 825269"/>
                <a:gd name="connsiteX8" fmla="*/ 815121 w 816065"/>
                <a:gd name="connsiteY8" fmla="*/ 567632 h 825269"/>
                <a:gd name="connsiteX9" fmla="*/ 766925 w 816065"/>
                <a:gd name="connsiteY9" fmla="*/ 403776 h 825269"/>
                <a:gd name="connsiteX10" fmla="*/ 603069 w 816065"/>
                <a:gd name="connsiteY10" fmla="*/ 434307 h 825269"/>
                <a:gd name="connsiteX11" fmla="*/ 281785 w 816065"/>
                <a:gd name="connsiteY11" fmla="*/ 461612 h 825269"/>
                <a:gd name="connsiteX12" fmla="*/ 244840 w 816065"/>
                <a:gd name="connsiteY12" fmla="*/ 321861 h 825269"/>
                <a:gd name="connsiteX13" fmla="*/ 207891 w 816065"/>
                <a:gd name="connsiteY13" fmla="*/ 254387 h 825269"/>
                <a:gd name="connsiteX14" fmla="*/ 206288 w 816065"/>
                <a:gd name="connsiteY14" fmla="*/ -4249 h 825269"/>
                <a:gd name="connsiteX15" fmla="*/ 166119 w 816065"/>
                <a:gd name="connsiteY15" fmla="*/ -2649 h 825269"/>
                <a:gd name="connsiteX16" fmla="*/ 161304 w 816065"/>
                <a:gd name="connsiteY16" fmla="*/ 69652 h 825269"/>
                <a:gd name="connsiteX17" fmla="*/ 93835 w 816065"/>
                <a:gd name="connsiteY17" fmla="*/ 124262 h 82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6065" h="825269">
                  <a:moveTo>
                    <a:pt x="93835" y="124262"/>
                  </a:moveTo>
                  <a:cubicBezTo>
                    <a:pt x="93835" y="124262"/>
                    <a:pt x="82593" y="381298"/>
                    <a:pt x="72949" y="407002"/>
                  </a:cubicBezTo>
                  <a:cubicBezTo>
                    <a:pt x="63314" y="432694"/>
                    <a:pt x="-944" y="429482"/>
                    <a:pt x="-944" y="429482"/>
                  </a:cubicBezTo>
                  <a:cubicBezTo>
                    <a:pt x="-944" y="429482"/>
                    <a:pt x="21549" y="705783"/>
                    <a:pt x="291424" y="718648"/>
                  </a:cubicBezTo>
                  <a:cubicBezTo>
                    <a:pt x="291424" y="718648"/>
                    <a:pt x="195037" y="747566"/>
                    <a:pt x="105076" y="667238"/>
                  </a:cubicBezTo>
                  <a:cubicBezTo>
                    <a:pt x="105076" y="667238"/>
                    <a:pt x="243233" y="879277"/>
                    <a:pt x="522755" y="805389"/>
                  </a:cubicBezTo>
                  <a:cubicBezTo>
                    <a:pt x="522755" y="805389"/>
                    <a:pt x="693023" y="763619"/>
                    <a:pt x="715515" y="667238"/>
                  </a:cubicBezTo>
                  <a:cubicBezTo>
                    <a:pt x="715515" y="667238"/>
                    <a:pt x="693023" y="766832"/>
                    <a:pt x="590217" y="811815"/>
                  </a:cubicBezTo>
                  <a:cubicBezTo>
                    <a:pt x="590217" y="811815"/>
                    <a:pt x="815121" y="741127"/>
                    <a:pt x="815121" y="567632"/>
                  </a:cubicBezTo>
                  <a:cubicBezTo>
                    <a:pt x="815121" y="429482"/>
                    <a:pt x="766925" y="403776"/>
                    <a:pt x="766925" y="403776"/>
                  </a:cubicBezTo>
                  <a:cubicBezTo>
                    <a:pt x="766925" y="403776"/>
                    <a:pt x="718728" y="371646"/>
                    <a:pt x="603069" y="434307"/>
                  </a:cubicBezTo>
                  <a:cubicBezTo>
                    <a:pt x="487410" y="496957"/>
                    <a:pt x="329981" y="496957"/>
                    <a:pt x="281785" y="461612"/>
                  </a:cubicBezTo>
                  <a:cubicBezTo>
                    <a:pt x="233588" y="426268"/>
                    <a:pt x="244840" y="321861"/>
                    <a:pt x="244840" y="321861"/>
                  </a:cubicBezTo>
                  <a:cubicBezTo>
                    <a:pt x="244840" y="321861"/>
                    <a:pt x="248050" y="275265"/>
                    <a:pt x="207891" y="254387"/>
                  </a:cubicBezTo>
                  <a:lnTo>
                    <a:pt x="206288" y="-4249"/>
                  </a:lnTo>
                  <a:lnTo>
                    <a:pt x="166119" y="-2649"/>
                  </a:lnTo>
                  <a:lnTo>
                    <a:pt x="161304" y="69652"/>
                  </a:lnTo>
                  <a:cubicBezTo>
                    <a:pt x="161304" y="69652"/>
                    <a:pt x="153271" y="121050"/>
                    <a:pt x="93835" y="124262"/>
                  </a:cubicBezTo>
                </a:path>
              </a:pathLst>
            </a:custGeom>
            <a:solidFill>
              <a:srgbClr val="56312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0" name="Graphic 376">
              <a:extLst>
                <a:ext uri="{FF2B5EF4-FFF2-40B4-BE49-F238E27FC236}">
                  <a16:creationId xmlns:a16="http://schemas.microsoft.com/office/drawing/2014/main" id="{14C894F3-DD06-4C61-B7EC-915E984E3C44}"/>
                </a:ext>
              </a:extLst>
            </p:cNvPr>
            <p:cNvSpPr/>
            <p:nvPr/>
          </p:nvSpPr>
          <p:spPr>
            <a:xfrm flipV="1">
              <a:off x="2372122" y="1422784"/>
              <a:ext cx="93924" cy="174354"/>
            </a:xfrm>
            <a:custGeom>
              <a:avLst/>
              <a:gdLst>
                <a:gd name="connsiteX0" fmla="*/ 17599 w 93924"/>
                <a:gd name="connsiteY0" fmla="*/ 166759 h 174354"/>
                <a:gd name="connsiteX1" fmla="*/ 93184 w 93924"/>
                <a:gd name="connsiteY1" fmla="*/ 55964 h 174354"/>
                <a:gd name="connsiteX2" fmla="*/ 73523 w 93924"/>
                <a:gd name="connsiteY2" fmla="*/ -3078 h 174354"/>
                <a:gd name="connsiteX3" fmla="*/ 17599 w 93924"/>
                <a:gd name="connsiteY3" fmla="*/ 166759 h 174354"/>
              </a:gdLst>
              <a:ahLst/>
              <a:cxnLst>
                <a:cxn ang="0">
                  <a:pos x="connsiteX0" y="connsiteY0"/>
                </a:cxn>
                <a:cxn ang="0">
                  <a:pos x="connsiteX1" y="connsiteY1"/>
                </a:cxn>
                <a:cxn ang="0">
                  <a:pos x="connsiteX2" y="connsiteY2"/>
                </a:cxn>
                <a:cxn ang="0">
                  <a:pos x="connsiteX3" y="connsiteY3"/>
                </a:cxn>
              </a:cxnLst>
              <a:rect l="l" t="t" r="r" b="b"/>
              <a:pathLst>
                <a:path w="93924" h="174354">
                  <a:moveTo>
                    <a:pt x="17599" y="166759"/>
                  </a:moveTo>
                  <a:cubicBezTo>
                    <a:pt x="56844" y="186647"/>
                    <a:pt x="91576" y="123426"/>
                    <a:pt x="93184" y="55964"/>
                  </a:cubicBezTo>
                  <a:cubicBezTo>
                    <a:pt x="61057" y="60777"/>
                    <a:pt x="55624" y="23376"/>
                    <a:pt x="73523" y="-3078"/>
                  </a:cubicBezTo>
                  <a:cubicBezTo>
                    <a:pt x="9765" y="-16604"/>
                    <a:pt x="-24048" y="145677"/>
                    <a:pt x="17599" y="166759"/>
                  </a:cubicBezTo>
                </a:path>
              </a:pathLst>
            </a:custGeom>
            <a:solidFill>
              <a:srgbClr val="CF8D7C"/>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1" name="Graphic 376">
              <a:extLst>
                <a:ext uri="{FF2B5EF4-FFF2-40B4-BE49-F238E27FC236}">
                  <a16:creationId xmlns:a16="http://schemas.microsoft.com/office/drawing/2014/main" id="{8A6423EA-FBC2-45CA-A6EC-7B9922C5786A}"/>
                </a:ext>
              </a:extLst>
            </p:cNvPr>
            <p:cNvSpPr/>
            <p:nvPr/>
          </p:nvSpPr>
          <p:spPr>
            <a:xfrm flipV="1">
              <a:off x="2374319" y="3003491"/>
              <a:ext cx="189219" cy="330735"/>
            </a:xfrm>
            <a:custGeom>
              <a:avLst/>
              <a:gdLst>
                <a:gd name="connsiteX0" fmla="*/ -775 w 189219"/>
                <a:gd name="connsiteY0" fmla="*/ 22503 h 330735"/>
                <a:gd name="connsiteX1" fmla="*/ 97775 w 189219"/>
                <a:gd name="connsiteY1" fmla="*/ 159955 h 330735"/>
                <a:gd name="connsiteX2" fmla="*/ 113332 w 189219"/>
                <a:gd name="connsiteY2" fmla="*/ 214413 h 330735"/>
                <a:gd name="connsiteX3" fmla="*/ 97775 w 189219"/>
                <a:gd name="connsiteY3" fmla="*/ 250722 h 330735"/>
                <a:gd name="connsiteX4" fmla="*/ 27751 w 189219"/>
                <a:gd name="connsiteY4" fmla="*/ 248131 h 330735"/>
                <a:gd name="connsiteX5" fmla="*/ 4409 w 189219"/>
                <a:gd name="connsiteY5" fmla="*/ 97712 h 330735"/>
                <a:gd name="connsiteX6" fmla="*/ -775 w 189219"/>
                <a:gd name="connsiteY6" fmla="*/ 22503 h 33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19" h="330735">
                  <a:moveTo>
                    <a:pt x="-775" y="22503"/>
                  </a:moveTo>
                  <a:cubicBezTo>
                    <a:pt x="-775" y="22503"/>
                    <a:pt x="149640" y="-89016"/>
                    <a:pt x="97775" y="159955"/>
                  </a:cubicBezTo>
                  <a:cubicBezTo>
                    <a:pt x="97775" y="159955"/>
                    <a:pt x="281911" y="211822"/>
                    <a:pt x="113332" y="214413"/>
                  </a:cubicBezTo>
                  <a:cubicBezTo>
                    <a:pt x="113332" y="214413"/>
                    <a:pt x="292274" y="299998"/>
                    <a:pt x="97775" y="250722"/>
                  </a:cubicBezTo>
                  <a:cubicBezTo>
                    <a:pt x="97775" y="250722"/>
                    <a:pt x="232635" y="427074"/>
                    <a:pt x="27751" y="248131"/>
                  </a:cubicBezTo>
                  <a:cubicBezTo>
                    <a:pt x="27751" y="248131"/>
                    <a:pt x="-12879" y="207491"/>
                    <a:pt x="4409" y="97712"/>
                  </a:cubicBezTo>
                  <a:lnTo>
                    <a:pt x="-775" y="22503"/>
                  </a:lnTo>
                </a:path>
              </a:pathLst>
            </a:custGeom>
            <a:solidFill>
              <a:srgbClr val="F9AA8F"/>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2" name="Graphic 376">
              <a:extLst>
                <a:ext uri="{FF2B5EF4-FFF2-40B4-BE49-F238E27FC236}">
                  <a16:creationId xmlns:a16="http://schemas.microsoft.com/office/drawing/2014/main" id="{F7B579E2-1CEE-463D-980C-5105C1685A2D}"/>
                </a:ext>
              </a:extLst>
            </p:cNvPr>
            <p:cNvSpPr/>
            <p:nvPr/>
          </p:nvSpPr>
          <p:spPr>
            <a:xfrm flipV="1">
              <a:off x="3183470" y="2104961"/>
              <a:ext cx="300837" cy="849071"/>
            </a:xfrm>
            <a:custGeom>
              <a:avLst/>
              <a:gdLst>
                <a:gd name="connsiteX0" fmla="*/ 62478 w 300837"/>
                <a:gd name="connsiteY0" fmla="*/ 846103 h 849071"/>
                <a:gd name="connsiteX1" fmla="*/ 299473 w 300837"/>
                <a:gd name="connsiteY1" fmla="*/ 69651 h 849071"/>
                <a:gd name="connsiteX2" fmla="*/ 102368 w 300837"/>
                <a:gd name="connsiteY2" fmla="*/ -2968 h 849071"/>
                <a:gd name="connsiteX3" fmla="*/ -1365 w 300837"/>
                <a:gd name="connsiteY3" fmla="*/ 256379 h 849071"/>
                <a:gd name="connsiteX4" fmla="*/ 62478 w 300837"/>
                <a:gd name="connsiteY4" fmla="*/ 846103 h 84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37" h="849071">
                  <a:moveTo>
                    <a:pt x="62478" y="846103"/>
                  </a:moveTo>
                  <a:lnTo>
                    <a:pt x="299473" y="69651"/>
                  </a:lnTo>
                  <a:lnTo>
                    <a:pt x="102368" y="-2968"/>
                  </a:lnTo>
                  <a:lnTo>
                    <a:pt x="-1365" y="256379"/>
                  </a:lnTo>
                  <a:lnTo>
                    <a:pt x="62478" y="846103"/>
                  </a:lnTo>
                </a:path>
              </a:pathLst>
            </a:custGeom>
            <a:solidFill>
              <a:srgbClr val="E1F5F9"/>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3" name="Graphic 376">
              <a:extLst>
                <a:ext uri="{FF2B5EF4-FFF2-40B4-BE49-F238E27FC236}">
                  <a16:creationId xmlns:a16="http://schemas.microsoft.com/office/drawing/2014/main" id="{1BC2E6F7-5056-4E58-BE36-0441D40ED7DB}"/>
                </a:ext>
              </a:extLst>
            </p:cNvPr>
            <p:cNvSpPr/>
            <p:nvPr/>
          </p:nvSpPr>
          <p:spPr>
            <a:xfrm flipV="1">
              <a:off x="3250425" y="2804781"/>
              <a:ext cx="276491" cy="205486"/>
            </a:xfrm>
            <a:custGeom>
              <a:avLst/>
              <a:gdLst>
                <a:gd name="connsiteX0" fmla="*/ 229128 w 276491"/>
                <a:gd name="connsiteY0" fmla="*/ 202855 h 205486"/>
                <a:gd name="connsiteX1" fmla="*/ -1402 w 276491"/>
                <a:gd name="connsiteY1" fmla="*/ 107694 h 205486"/>
                <a:gd name="connsiteX2" fmla="*/ 47581 w 276491"/>
                <a:gd name="connsiteY2" fmla="*/ -2631 h 205486"/>
                <a:gd name="connsiteX3" fmla="*/ 275089 w 276491"/>
                <a:gd name="connsiteY3" fmla="*/ 97966 h 205486"/>
                <a:gd name="connsiteX4" fmla="*/ 229128 w 276491"/>
                <a:gd name="connsiteY4" fmla="*/ 202855 h 205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91" h="205486">
                  <a:moveTo>
                    <a:pt x="229128" y="202855"/>
                  </a:moveTo>
                  <a:lnTo>
                    <a:pt x="-1402" y="107694"/>
                  </a:lnTo>
                  <a:lnTo>
                    <a:pt x="47581" y="-2631"/>
                  </a:lnTo>
                  <a:lnTo>
                    <a:pt x="275089" y="97966"/>
                  </a:lnTo>
                  <a:lnTo>
                    <a:pt x="229128" y="202855"/>
                  </a:lnTo>
                </a:path>
              </a:pathLst>
            </a:custGeom>
            <a:solidFill>
              <a:srgbClr val="D0EBE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4" name="Graphic 376">
              <a:extLst>
                <a:ext uri="{FF2B5EF4-FFF2-40B4-BE49-F238E27FC236}">
                  <a16:creationId xmlns:a16="http://schemas.microsoft.com/office/drawing/2014/main" id="{B905B9B8-F249-49EA-98DE-C684FEDB52BE}"/>
                </a:ext>
              </a:extLst>
            </p:cNvPr>
            <p:cNvSpPr/>
            <p:nvPr/>
          </p:nvSpPr>
          <p:spPr>
            <a:xfrm flipV="1">
              <a:off x="3510612" y="3373216"/>
              <a:ext cx="367926" cy="389881"/>
            </a:xfrm>
            <a:custGeom>
              <a:avLst/>
              <a:gdLst>
                <a:gd name="connsiteX0" fmla="*/ 3505 w 367926"/>
                <a:gd name="connsiteY0" fmla="*/ 316297 h 389881"/>
                <a:gd name="connsiteX1" fmla="*/ 128994 w 367926"/>
                <a:gd name="connsiteY1" fmla="*/ 387684 h 389881"/>
                <a:gd name="connsiteX2" fmla="*/ 266090 w 367926"/>
                <a:gd name="connsiteY2" fmla="*/ 335563 h 389881"/>
                <a:gd name="connsiteX3" fmla="*/ 366166 w 367926"/>
                <a:gd name="connsiteY3" fmla="*/ 271835 h 389881"/>
                <a:gd name="connsiteX4" fmla="*/ 269456 w 367926"/>
                <a:gd name="connsiteY4" fmla="*/ 265865 h 389881"/>
                <a:gd name="connsiteX5" fmla="*/ 233057 w 367926"/>
                <a:gd name="connsiteY5" fmla="*/ 274019 h 389881"/>
                <a:gd name="connsiteX6" fmla="*/ 316141 w 367926"/>
                <a:gd name="connsiteY6" fmla="*/ 151756 h 389881"/>
                <a:gd name="connsiteX7" fmla="*/ 336880 w 367926"/>
                <a:gd name="connsiteY7" fmla="*/ 77410 h 389881"/>
                <a:gd name="connsiteX8" fmla="*/ 215239 w 367926"/>
                <a:gd name="connsiteY8" fmla="*/ 185665 h 389881"/>
                <a:gd name="connsiteX9" fmla="*/ 295389 w 367926"/>
                <a:gd name="connsiteY9" fmla="*/ 23816 h 389881"/>
                <a:gd name="connsiteX10" fmla="*/ 156629 w 367926"/>
                <a:gd name="connsiteY10" fmla="*/ 157661 h 389881"/>
                <a:gd name="connsiteX11" fmla="*/ 214173 w 367926"/>
                <a:gd name="connsiteY11" fmla="*/ 5109 h 389881"/>
                <a:gd name="connsiteX12" fmla="*/ 91376 w 367926"/>
                <a:gd name="connsiteY12" fmla="*/ 151756 h 389881"/>
                <a:gd name="connsiteX13" fmla="*/ 103479 w 367926"/>
                <a:gd name="connsiteY13" fmla="*/ 39374 h 389881"/>
                <a:gd name="connsiteX14" fmla="*/ 56794 w 367926"/>
                <a:gd name="connsiteY14" fmla="*/ 103343 h 389881"/>
                <a:gd name="connsiteX15" fmla="*/ 27698 w 367926"/>
                <a:gd name="connsiteY15" fmla="*/ 186757 h 389881"/>
                <a:gd name="connsiteX16" fmla="*/ 3505 w 367926"/>
                <a:gd name="connsiteY16" fmla="*/ 316297 h 38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7926" h="389881">
                  <a:moveTo>
                    <a:pt x="3505" y="316297"/>
                  </a:moveTo>
                  <a:cubicBezTo>
                    <a:pt x="3505" y="316297"/>
                    <a:pt x="71488" y="391722"/>
                    <a:pt x="128994" y="387684"/>
                  </a:cubicBezTo>
                  <a:cubicBezTo>
                    <a:pt x="186499" y="383633"/>
                    <a:pt x="229628" y="377968"/>
                    <a:pt x="266090" y="335563"/>
                  </a:cubicBezTo>
                  <a:cubicBezTo>
                    <a:pt x="302539" y="293145"/>
                    <a:pt x="369900" y="286617"/>
                    <a:pt x="366166" y="271835"/>
                  </a:cubicBezTo>
                  <a:cubicBezTo>
                    <a:pt x="362432" y="257039"/>
                    <a:pt x="354977" y="210189"/>
                    <a:pt x="269456" y="265865"/>
                  </a:cubicBezTo>
                  <a:cubicBezTo>
                    <a:pt x="269456" y="265865"/>
                    <a:pt x="237223" y="296904"/>
                    <a:pt x="233057" y="274019"/>
                  </a:cubicBezTo>
                  <a:cubicBezTo>
                    <a:pt x="229692" y="255489"/>
                    <a:pt x="271183" y="213999"/>
                    <a:pt x="316141" y="151756"/>
                  </a:cubicBezTo>
                  <a:cubicBezTo>
                    <a:pt x="377495" y="66806"/>
                    <a:pt x="355155" y="73664"/>
                    <a:pt x="336880" y="77410"/>
                  </a:cubicBezTo>
                  <a:cubicBezTo>
                    <a:pt x="318617" y="81157"/>
                    <a:pt x="243522" y="167313"/>
                    <a:pt x="215239" y="185665"/>
                  </a:cubicBezTo>
                  <a:cubicBezTo>
                    <a:pt x="193179" y="199978"/>
                    <a:pt x="314198" y="40529"/>
                    <a:pt x="295389" y="23816"/>
                  </a:cubicBezTo>
                  <a:cubicBezTo>
                    <a:pt x="264261" y="-3857"/>
                    <a:pt x="157302" y="181093"/>
                    <a:pt x="156629" y="157661"/>
                  </a:cubicBezTo>
                  <a:cubicBezTo>
                    <a:pt x="155956" y="134243"/>
                    <a:pt x="222618" y="20387"/>
                    <a:pt x="214173" y="5109"/>
                  </a:cubicBezTo>
                  <a:cubicBezTo>
                    <a:pt x="188201" y="-41894"/>
                    <a:pt x="102578" y="158474"/>
                    <a:pt x="91376" y="151756"/>
                  </a:cubicBezTo>
                  <a:cubicBezTo>
                    <a:pt x="82728" y="146562"/>
                    <a:pt x="120967" y="53293"/>
                    <a:pt x="103479" y="39374"/>
                  </a:cubicBezTo>
                  <a:cubicBezTo>
                    <a:pt x="85979" y="25455"/>
                    <a:pt x="67627" y="73841"/>
                    <a:pt x="56794" y="103343"/>
                  </a:cubicBezTo>
                  <a:cubicBezTo>
                    <a:pt x="44120" y="137850"/>
                    <a:pt x="41376" y="154474"/>
                    <a:pt x="27698" y="186757"/>
                  </a:cubicBezTo>
                  <a:cubicBezTo>
                    <a:pt x="14008" y="219041"/>
                    <a:pt x="-12840" y="268888"/>
                    <a:pt x="3505" y="316297"/>
                  </a:cubicBezTo>
                </a:path>
              </a:pathLst>
            </a:custGeom>
            <a:solidFill>
              <a:srgbClr val="F9AA8F"/>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grpSp>
      <p:sp>
        <p:nvSpPr>
          <p:cNvPr id="45" name="TextBox 44">
            <a:extLst>
              <a:ext uri="{FF2B5EF4-FFF2-40B4-BE49-F238E27FC236}">
                <a16:creationId xmlns:a16="http://schemas.microsoft.com/office/drawing/2014/main" id="{16AC5C4E-1CB0-4C79-A590-46F389127FB8}"/>
              </a:ext>
            </a:extLst>
          </p:cNvPr>
          <p:cNvSpPr txBox="1"/>
          <p:nvPr/>
        </p:nvSpPr>
        <p:spPr>
          <a:xfrm>
            <a:off x="6445876" y="2467653"/>
            <a:ext cx="5419725" cy="2354491"/>
          </a:xfrm>
          <a:prstGeom prst="rect">
            <a:avLst/>
          </a:prstGeom>
          <a:noFill/>
        </p:spPr>
        <p:txBody>
          <a:bodyPr wrap="square" rtlCol="0">
            <a:spAutoFit/>
          </a:bodyPr>
          <a:lstStyle/>
          <a:p>
            <a:r>
              <a:rPr lang="en-US" sz="4900" dirty="0">
                <a:solidFill>
                  <a:schemeClr val="bg1"/>
                </a:solidFill>
                <a:latin typeface="Times New Roman" panose="02020603050405020304" pitchFamily="18" charset="0"/>
                <a:cs typeface="Times New Roman" panose="02020603050405020304" pitchFamily="18" charset="0"/>
              </a:rPr>
              <a:t>You guys already Know me, Yes I’m Rahul </a:t>
            </a:r>
            <a:endParaRPr lang="en-IN" sz="4900" dirty="0">
              <a:solidFill>
                <a:schemeClr val="bg1"/>
              </a:solidFill>
              <a:latin typeface="Times New Roman" panose="02020603050405020304" pitchFamily="18" charset="0"/>
              <a:cs typeface="Times New Roman" panose="02020603050405020304" pitchFamily="18" charset="0"/>
            </a:endParaRPr>
          </a:p>
        </p:txBody>
      </p:sp>
      <p:sp>
        <p:nvSpPr>
          <p:cNvPr id="46" name="Thought Bubble: Cloud 45">
            <a:extLst>
              <a:ext uri="{FF2B5EF4-FFF2-40B4-BE49-F238E27FC236}">
                <a16:creationId xmlns:a16="http://schemas.microsoft.com/office/drawing/2014/main" id="{20F699EB-16F2-4839-A160-2A308DF0B684}"/>
              </a:ext>
            </a:extLst>
          </p:cNvPr>
          <p:cNvSpPr/>
          <p:nvPr/>
        </p:nvSpPr>
        <p:spPr>
          <a:xfrm>
            <a:off x="3314392" y="30696"/>
            <a:ext cx="3045089" cy="1772629"/>
          </a:xfrm>
          <a:prstGeom prst="cloudCallout">
            <a:avLst>
              <a:gd name="adj1" fmla="val -51633"/>
              <a:gd name="adj2" fmla="val 7580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“Remember me!, I used my excellent Data Scraping skill to find out the good car for me”</a:t>
            </a:r>
            <a:endParaRPr lang="en-IN" dirty="0">
              <a:latin typeface="Times New Roman" panose="02020603050405020304" pitchFamily="18" charset="0"/>
              <a:cs typeface="Times New Roman" panose="02020603050405020304" pitchFamily="18" charset="0"/>
            </a:endParaRPr>
          </a:p>
        </p:txBody>
      </p:sp>
      <p:sp>
        <p:nvSpPr>
          <p:cNvPr id="47" name="Thought Bubble: Cloud 46">
            <a:extLst>
              <a:ext uri="{FF2B5EF4-FFF2-40B4-BE49-F238E27FC236}">
                <a16:creationId xmlns:a16="http://schemas.microsoft.com/office/drawing/2014/main" id="{963166EA-6AD4-46B7-8EB5-E54E12E6E836}"/>
              </a:ext>
            </a:extLst>
          </p:cNvPr>
          <p:cNvSpPr/>
          <p:nvPr/>
        </p:nvSpPr>
        <p:spPr>
          <a:xfrm>
            <a:off x="3190456" y="-120093"/>
            <a:ext cx="3255420" cy="1950107"/>
          </a:xfrm>
          <a:prstGeom prst="cloudCallout">
            <a:avLst>
              <a:gd name="adj1" fmla="val -47459"/>
              <a:gd name="adj2" fmla="val 7129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“Now, Its time to find out good bike for myself with same skill set which I used previously.”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6771109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2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20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2B044C-9284-43DB-A989-319E3EB8F0A3}"/>
              </a:ext>
            </a:extLst>
          </p:cNvPr>
          <p:cNvSpPr txBox="1"/>
          <p:nvPr/>
        </p:nvSpPr>
        <p:spPr>
          <a:xfrm>
            <a:off x="471996" y="159798"/>
            <a:ext cx="11443317" cy="6186309"/>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Bikes Data Insights </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Top ten Brands of bike that are in high demand                                </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lgn="r">
              <a:buFont typeface="Wingdings" panose="05000000000000000000" pitchFamily="2" charset="2"/>
              <a:buChar char="Ø"/>
            </a:pPr>
            <a:r>
              <a:rPr lang="en-IN">
                <a:latin typeface="Times New Roman" panose="02020603050405020304" pitchFamily="18" charset="0"/>
                <a:cs typeface="Times New Roman" panose="02020603050405020304" pitchFamily="18" charset="0"/>
              </a:rPr>
              <a:t>   87</a:t>
            </a:r>
            <a:r>
              <a:rPr lang="en-IN" dirty="0">
                <a:latin typeface="Times New Roman" panose="02020603050405020304" pitchFamily="18" charset="0"/>
                <a:cs typeface="Times New Roman" panose="02020603050405020304" pitchFamily="18" charset="0"/>
              </a:rPr>
              <a:t>% of the bikes are of Fuel Type Petrol</a:t>
            </a:r>
          </a:p>
          <a:p>
            <a:pPr rtl="0"/>
            <a:endParaRPr lang="en-US" dirty="0">
              <a:solidFill>
                <a:srgbClr val="000000"/>
              </a:solidFill>
              <a:effectLst/>
              <a:latin typeface="Times New Roman" panose="02020603050405020304" pitchFamily="18" charset="0"/>
              <a:cs typeface="Times New Roman" panose="02020603050405020304" pitchFamily="18" charset="0"/>
            </a:endParaRPr>
          </a:p>
          <a:p>
            <a:br>
              <a:rPr lang="en-US" i="0" dirty="0">
                <a:solidFill>
                  <a:srgbClr val="000000"/>
                </a:solidFill>
                <a:effectLst/>
                <a:latin typeface="Times New Roman" panose="02020603050405020304" pitchFamily="18" charset="0"/>
                <a:cs typeface="Times New Roman" panose="02020603050405020304" pitchFamily="18" charset="0"/>
              </a:rPr>
            </a:br>
            <a:endParaRPr lang="en-US" i="0" dirty="0">
              <a:solidFill>
                <a:srgbClr val="000000"/>
              </a:solidFill>
              <a:effectLst/>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4B0114DE-B26F-4742-AEEC-E17337C4A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9797"/>
            <a:ext cx="6049947" cy="3568823"/>
          </a:xfrm>
          <a:prstGeom prst="rect">
            <a:avLst/>
          </a:prstGeom>
        </p:spPr>
      </p:pic>
      <p:pic>
        <p:nvPicPr>
          <p:cNvPr id="6" name="Picture 5">
            <a:extLst>
              <a:ext uri="{FF2B5EF4-FFF2-40B4-BE49-F238E27FC236}">
                <a16:creationId xmlns:a16="http://schemas.microsoft.com/office/drawing/2014/main" id="{0492C513-A03D-4CD8-AD9F-60BE612ADD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61" y="2547891"/>
            <a:ext cx="5899027" cy="4310109"/>
          </a:xfrm>
          <a:prstGeom prst="rect">
            <a:avLst/>
          </a:prstGeom>
        </p:spPr>
      </p:pic>
    </p:spTree>
    <p:extLst>
      <p:ext uri="{BB962C8B-B14F-4D97-AF65-F5344CB8AC3E}">
        <p14:creationId xmlns:p14="http://schemas.microsoft.com/office/powerpoint/2010/main" val="118356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F4C39F-3DCA-4B4C-8248-4D1489414259}"/>
              </a:ext>
            </a:extLst>
          </p:cNvPr>
          <p:cNvSpPr txBox="1"/>
          <p:nvPr/>
        </p:nvSpPr>
        <p:spPr>
          <a:xfrm>
            <a:off x="557021" y="316426"/>
            <a:ext cx="11665258" cy="4524315"/>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25% of the bikes are below 10 bhp                                                                                     </a:t>
            </a:r>
          </a:p>
          <a:p>
            <a:pPr marL="342900" indent="-342900">
              <a:buAutoNum type="arabicPeriod"/>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285750" indent="-285750" algn="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2. 50% of the bikes are below 300 CC</a:t>
            </a: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6A0F388-FC6D-433C-AB34-7C916727E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678" y="0"/>
            <a:ext cx="5989125" cy="3657143"/>
          </a:xfrm>
          <a:prstGeom prst="rect">
            <a:avLst/>
          </a:prstGeom>
        </p:spPr>
      </p:pic>
      <p:pic>
        <p:nvPicPr>
          <p:cNvPr id="6" name="Picture 5">
            <a:extLst>
              <a:ext uri="{FF2B5EF4-FFF2-40B4-BE49-F238E27FC236}">
                <a16:creationId xmlns:a16="http://schemas.microsoft.com/office/drawing/2014/main" id="{62BA98A1-5CC7-47DF-BB4E-6738E8DB3A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95" y="2814221"/>
            <a:ext cx="7555677" cy="3892858"/>
          </a:xfrm>
          <a:prstGeom prst="rect">
            <a:avLst/>
          </a:prstGeom>
        </p:spPr>
      </p:pic>
    </p:spTree>
    <p:extLst>
      <p:ext uri="{BB962C8B-B14F-4D97-AF65-F5344CB8AC3E}">
        <p14:creationId xmlns:p14="http://schemas.microsoft.com/office/powerpoint/2010/main" val="18611262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F4C39F-3DCA-4B4C-8248-4D1489414259}"/>
              </a:ext>
            </a:extLst>
          </p:cNvPr>
          <p:cNvSpPr txBox="1"/>
          <p:nvPr/>
        </p:nvSpPr>
        <p:spPr>
          <a:xfrm>
            <a:off x="557021" y="316426"/>
            <a:ext cx="11665258" cy="4524315"/>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50 % of the bikes are below the weight of 160 kg                                   </a:t>
            </a: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algn="r"/>
            <a:r>
              <a:rPr lang="en-IN" dirty="0">
                <a:latin typeface="Times New Roman" panose="02020603050405020304" pitchFamily="18" charset="0"/>
                <a:cs typeface="Times New Roman" panose="02020603050405020304" pitchFamily="18" charset="0"/>
              </a:rPr>
              <a:t> </a:t>
            </a:r>
          </a:p>
          <a:p>
            <a:pPr marL="285750" indent="-285750" algn="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50% of the bikes are below 1.6 Lakhs</a:t>
            </a:r>
          </a:p>
        </p:txBody>
      </p:sp>
      <p:pic>
        <p:nvPicPr>
          <p:cNvPr id="6" name="Picture 5">
            <a:extLst>
              <a:ext uri="{FF2B5EF4-FFF2-40B4-BE49-F238E27FC236}">
                <a16:creationId xmlns:a16="http://schemas.microsoft.com/office/drawing/2014/main" id="{44982E72-4B19-4BF2-980D-F6C3CB867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684" y="3275861"/>
            <a:ext cx="5319020" cy="3493362"/>
          </a:xfrm>
          <a:prstGeom prst="rect">
            <a:avLst/>
          </a:prstGeom>
        </p:spPr>
      </p:pic>
      <p:pic>
        <p:nvPicPr>
          <p:cNvPr id="8" name="Picture 7">
            <a:extLst>
              <a:ext uri="{FF2B5EF4-FFF2-40B4-BE49-F238E27FC236}">
                <a16:creationId xmlns:a16="http://schemas.microsoft.com/office/drawing/2014/main" id="{C81B8421-CE84-4942-B8A7-72B821373C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781" y="71020"/>
            <a:ext cx="6538219" cy="3653161"/>
          </a:xfrm>
          <a:prstGeom prst="rect">
            <a:avLst/>
          </a:prstGeom>
        </p:spPr>
      </p:pic>
    </p:spTree>
    <p:extLst>
      <p:ext uri="{BB962C8B-B14F-4D97-AF65-F5344CB8AC3E}">
        <p14:creationId xmlns:p14="http://schemas.microsoft.com/office/powerpoint/2010/main" val="6388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0;p2">
            <a:extLst>
              <a:ext uri="{FF2B5EF4-FFF2-40B4-BE49-F238E27FC236}">
                <a16:creationId xmlns:a16="http://schemas.microsoft.com/office/drawing/2014/main" id="{F1938B5B-7279-41B8-9966-43015F242CFD}"/>
              </a:ext>
            </a:extLst>
          </p:cNvPr>
          <p:cNvSpPr txBox="1"/>
          <p:nvPr/>
        </p:nvSpPr>
        <p:spPr>
          <a:xfrm>
            <a:off x="228328" y="1051251"/>
            <a:ext cx="11748715" cy="569382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r>
              <a:rPr lang="en-US" sz="1600" b="1" dirty="0">
                <a:latin typeface="Times New Roman" panose="02020603050405020304" pitchFamily="18" charset="0"/>
                <a:cs typeface="Times New Roman" panose="02020603050405020304" pitchFamily="18" charset="0"/>
              </a:rPr>
              <a:t>First of All, Thank you for giving me this opportunity to introduce myself.</a:t>
            </a:r>
            <a:endParaRPr lang="en-IN" sz="16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1800"/>
            </a:pPr>
            <a:endParaRPr lang="en-IN" sz="1600"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spcBef>
                <a:spcPts val="0"/>
              </a:spcBef>
              <a:spcAft>
                <a:spcPts val="0"/>
              </a:spcAft>
              <a:buClr>
                <a:schemeClr val="dk1"/>
              </a:buClr>
              <a:buSzPts val="1800"/>
              <a:buFont typeface="Noto Sans Symbols"/>
              <a:buChar char="✔"/>
            </a:pPr>
            <a:r>
              <a:rPr lang="en-IN" sz="1600" dirty="0">
                <a:solidFill>
                  <a:schemeClr val="dk1"/>
                </a:solidFill>
                <a:latin typeface="Times New Roman" panose="02020603050405020304" pitchFamily="18" charset="0"/>
                <a:ea typeface="Calibri"/>
                <a:cs typeface="Times New Roman" panose="02020603050405020304" pitchFamily="18" charset="0"/>
                <a:sym typeface="Calibri"/>
              </a:rPr>
              <a:t>My name is Manuj Kumar Joshi. I am Basically from Nainital, Uttarakhand. I did my graduation in Computer Science from Bon Maharaj Engineering College (Under AKTU formally UPTU), Vrindavan, Uttar Pradesh in 2014.</a:t>
            </a:r>
          </a:p>
          <a:p>
            <a:pPr marR="0" lvl="0" algn="l" rtl="0">
              <a:spcBef>
                <a:spcPts val="0"/>
              </a:spcBef>
              <a:spcAft>
                <a:spcPts val="0"/>
              </a:spcAft>
              <a:buClr>
                <a:schemeClr val="dk1"/>
              </a:buClr>
              <a:buSzPts val="1800"/>
            </a:pPr>
            <a:endParaRPr lang="en-IN" sz="1600" dirty="0">
              <a:solidFill>
                <a:schemeClr val="dk1"/>
              </a:solidFill>
              <a:latin typeface="Times New Roman" panose="02020603050405020304" pitchFamily="18" charset="0"/>
              <a:ea typeface="Calibri"/>
              <a:cs typeface="Times New Roman" panose="02020603050405020304" pitchFamily="18" charset="0"/>
              <a:sym typeface="Calibri"/>
            </a:endParaRPr>
          </a:p>
          <a:p>
            <a:pPr marR="0" lvl="0" algn="l" rtl="0">
              <a:spcBef>
                <a:spcPts val="0"/>
              </a:spcBef>
              <a:spcAft>
                <a:spcPts val="0"/>
              </a:spcAft>
              <a:buClr>
                <a:schemeClr val="dk1"/>
              </a:buClr>
              <a:buSzPts val="1800"/>
            </a:pPr>
            <a:endParaRPr lang="en-IN" sz="1600"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indent="-285750">
              <a:buClr>
                <a:schemeClr val="dk1"/>
              </a:buClr>
              <a:buSzPts val="1800"/>
              <a:buFont typeface="Noto Sans Symbols"/>
              <a:buChar char="✔"/>
            </a:pPr>
            <a:r>
              <a:rPr lang="en-IN" sz="1600" b="1" dirty="0">
                <a:solidFill>
                  <a:schemeClr val="dk1"/>
                </a:solidFill>
                <a:latin typeface="Times New Roman" panose="02020603050405020304" pitchFamily="18" charset="0"/>
                <a:ea typeface="Calibri"/>
                <a:cs typeface="Times New Roman" panose="02020603050405020304" pitchFamily="18" charset="0"/>
                <a:sym typeface="Calibri"/>
              </a:rPr>
              <a:t>I wanted to learn Data Science </a:t>
            </a:r>
            <a:r>
              <a:rPr lang="en-IN" sz="1600" dirty="0">
                <a:solidFill>
                  <a:schemeClr val="dk1"/>
                </a:solidFill>
                <a:latin typeface="Times New Roman" panose="02020603050405020304" pitchFamily="18" charset="0"/>
                <a:ea typeface="Calibri"/>
                <a:cs typeface="Times New Roman" panose="02020603050405020304" pitchFamily="18" charset="0"/>
                <a:sym typeface="Calibri"/>
              </a:rPr>
              <a:t>because </a:t>
            </a:r>
            <a:r>
              <a:rPr lang="en-US" sz="1600" dirty="0">
                <a:latin typeface="Times New Roman" panose="02020603050405020304" pitchFamily="18" charset="0"/>
                <a:cs typeface="Times New Roman" panose="02020603050405020304" pitchFamily="18" charset="0"/>
              </a:rPr>
              <a:t>Data science is the future, and it is better to be on the cutting-edge than left behind.</a:t>
            </a:r>
          </a:p>
          <a:p>
            <a:pPr>
              <a:buClr>
                <a:schemeClr val="dk1"/>
              </a:buClr>
              <a:buSzPts val="1800"/>
            </a:pPr>
            <a:endParaRPr lang="en-US" sz="1600"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indent="-285750">
              <a:buClr>
                <a:schemeClr val="dk1"/>
              </a:buClr>
              <a:buSzPts val="1800"/>
              <a:buFont typeface="Noto Sans Symbols"/>
              <a:buChar char="✔"/>
            </a:pPr>
            <a:r>
              <a:rPr lang="en-US" sz="1600" b="1" dirty="0">
                <a:solidFill>
                  <a:schemeClr val="dk1"/>
                </a:solidFill>
                <a:latin typeface="Times New Roman" panose="02020603050405020304" pitchFamily="18" charset="0"/>
                <a:ea typeface="Calibri"/>
                <a:cs typeface="Times New Roman" panose="02020603050405020304" pitchFamily="18" charset="0"/>
                <a:sym typeface="Calibri"/>
              </a:rPr>
              <a:t>Experience:</a:t>
            </a:r>
            <a:endParaRPr lang="en-IN" sz="1600" dirty="0">
              <a:solidFill>
                <a:schemeClr val="dk1"/>
              </a:solidFill>
              <a:latin typeface="Times New Roman" panose="02020603050405020304" pitchFamily="18" charset="0"/>
              <a:ea typeface="Calibri"/>
              <a:cs typeface="Times New Roman" panose="02020603050405020304" pitchFamily="18" charset="0"/>
              <a:sym typeface="Calibri"/>
            </a:endParaRPr>
          </a:p>
          <a:p>
            <a:pPr marL="285750" marR="0" lvl="0" indent="-285750" algn="l" rtl="0">
              <a:spcBef>
                <a:spcPts val="0"/>
              </a:spcBef>
              <a:spcAft>
                <a:spcPts val="0"/>
              </a:spcAft>
              <a:buClr>
                <a:schemeClr val="dk1"/>
              </a:buClr>
              <a:buSzPts val="1800"/>
              <a:buFont typeface="Wingdings" panose="05000000000000000000" pitchFamily="2" charset="2"/>
              <a:buChar char="Ø"/>
            </a:pPr>
            <a:r>
              <a:rPr lang="en-US" sz="1600" dirty="0">
                <a:solidFill>
                  <a:schemeClr val="dk1"/>
                </a:solidFill>
                <a:latin typeface="Times New Roman" panose="02020603050405020304" pitchFamily="18" charset="0"/>
                <a:cs typeface="Times New Roman" panose="02020603050405020304" pitchFamily="18" charset="0"/>
                <a:sym typeface="Calibri"/>
              </a:rPr>
              <a:t>I had a 1 month internship experience at The Sparks Foundation in Data  Science and Business Analytics Domain</a:t>
            </a:r>
          </a:p>
          <a:p>
            <a:pPr marL="285750" marR="0" lvl="0" indent="-285750" algn="l" rtl="0">
              <a:spcBef>
                <a:spcPts val="0"/>
              </a:spcBef>
              <a:spcAft>
                <a:spcPts val="0"/>
              </a:spcAft>
              <a:buClr>
                <a:schemeClr val="dk1"/>
              </a:buClr>
              <a:buSzPts val="1800"/>
              <a:buFont typeface="Wingdings" panose="05000000000000000000" pitchFamily="2" charset="2"/>
              <a:buChar char="Ø"/>
            </a:pPr>
            <a:r>
              <a:rPr lang="en-US" sz="1600" dirty="0">
                <a:solidFill>
                  <a:schemeClr val="dk1"/>
                </a:solidFill>
                <a:latin typeface="Times New Roman" panose="02020603050405020304" pitchFamily="18" charset="0"/>
                <a:cs typeface="Times New Roman" panose="02020603050405020304" pitchFamily="18" charset="0"/>
                <a:sym typeface="Calibri"/>
              </a:rPr>
              <a:t>I had a 1 month internship experience at The Sparks Foundation in IoT and Computer Vision Domain</a:t>
            </a:r>
          </a:p>
          <a:p>
            <a:pPr marL="285750" marR="0" lvl="0" indent="-285750" algn="l" rtl="0">
              <a:spcBef>
                <a:spcPts val="0"/>
              </a:spcBef>
              <a:spcAft>
                <a:spcPts val="0"/>
              </a:spcAft>
              <a:buClr>
                <a:schemeClr val="dk1"/>
              </a:buClr>
              <a:buSzPts val="1800"/>
              <a:buFont typeface="Noto Sans Symbols"/>
              <a:buChar char="✔"/>
            </a:pPr>
            <a:endParaRPr lang="en-US" sz="1600" dirty="0">
              <a:solidFill>
                <a:schemeClr val="dk1"/>
              </a:solidFill>
              <a:latin typeface="Times New Roman" panose="02020603050405020304" pitchFamily="18" charset="0"/>
              <a:cs typeface="Times New Roman" panose="02020603050405020304" pitchFamily="18" charset="0"/>
              <a:sym typeface="Calibri"/>
            </a:endParaRPr>
          </a:p>
          <a:p>
            <a:pPr marR="0" lvl="0" algn="l" rtl="0">
              <a:spcBef>
                <a:spcPts val="0"/>
              </a:spcBef>
              <a:spcAft>
                <a:spcPts val="0"/>
              </a:spcAft>
              <a:buClr>
                <a:schemeClr val="dk1"/>
              </a:buClr>
              <a:buSzPts val="1800"/>
            </a:pPr>
            <a:endParaRPr sz="1600" dirty="0">
              <a:latin typeface="Times New Roman" panose="02020603050405020304" pitchFamily="18" charset="0"/>
              <a:cs typeface="Times New Roman" panose="02020603050405020304" pitchFamily="18" charset="0"/>
            </a:endParaRPr>
          </a:p>
          <a:p>
            <a:pPr marL="285750" marR="0" lvl="0" indent="-285750" algn="l" rtl="0">
              <a:lnSpc>
                <a:spcPct val="150000"/>
              </a:lnSpc>
              <a:spcBef>
                <a:spcPts val="0"/>
              </a:spcBef>
              <a:spcAft>
                <a:spcPts val="0"/>
              </a:spcAft>
              <a:buClr>
                <a:schemeClr val="dk1"/>
              </a:buClr>
              <a:buSzPts val="1800"/>
              <a:buFont typeface="Noto Sans Symbols"/>
              <a:buChar char="✔"/>
            </a:pPr>
            <a:r>
              <a:rPr lang="en-US" sz="1600" b="1" dirty="0">
                <a:solidFill>
                  <a:schemeClr val="dk1"/>
                </a:solidFill>
                <a:latin typeface="Times New Roman" panose="02020603050405020304" pitchFamily="18" charset="0"/>
                <a:cs typeface="Times New Roman" panose="02020603050405020304" pitchFamily="18" charset="0"/>
                <a:sym typeface="Calibri"/>
              </a:rPr>
              <a:t>After 4 months of intense research on Internet I landed in Innomatics Research Labs because –</a:t>
            </a:r>
          </a:p>
          <a:p>
            <a:pPr marL="285750" marR="0" lvl="0" indent="-285750" algn="l" rtl="0">
              <a:lnSpc>
                <a:spcPct val="150000"/>
              </a:lnSpc>
              <a:spcBef>
                <a:spcPts val="0"/>
              </a:spcBef>
              <a:spcAft>
                <a:spcPts val="0"/>
              </a:spcAft>
              <a:buClr>
                <a:schemeClr val="dk1"/>
              </a:buClr>
              <a:buSzPts val="1800"/>
              <a:buFont typeface="Wingdings" panose="05000000000000000000" pitchFamily="2" charset="2"/>
              <a:buChar char="Ø"/>
            </a:pPr>
            <a:r>
              <a:rPr lang="en-US" sz="1600" dirty="0">
                <a:solidFill>
                  <a:schemeClr val="dk1"/>
                </a:solidFill>
                <a:latin typeface="Times New Roman" panose="02020603050405020304" pitchFamily="18" charset="0"/>
                <a:cs typeface="Times New Roman" panose="02020603050405020304" pitchFamily="18" charset="0"/>
                <a:sym typeface="Calibri"/>
              </a:rPr>
              <a:t>I was tempted by course module.</a:t>
            </a:r>
          </a:p>
          <a:p>
            <a:pPr marL="285750" marR="0" lvl="0" indent="-285750" algn="l" rtl="0">
              <a:lnSpc>
                <a:spcPct val="150000"/>
              </a:lnSpc>
              <a:spcBef>
                <a:spcPts val="0"/>
              </a:spcBef>
              <a:spcAft>
                <a:spcPts val="0"/>
              </a:spcAft>
              <a:buClr>
                <a:schemeClr val="dk1"/>
              </a:buClr>
              <a:buSzPts val="1800"/>
              <a:buFont typeface="Wingdings" panose="05000000000000000000" pitchFamily="2" charset="2"/>
              <a:buChar char="Ø"/>
            </a:pPr>
            <a:r>
              <a:rPr lang="en-US" sz="1600" dirty="0">
                <a:solidFill>
                  <a:schemeClr val="dk1"/>
                </a:solidFill>
                <a:latin typeface="Times New Roman" panose="02020603050405020304" pitchFamily="18" charset="0"/>
                <a:cs typeface="Times New Roman" panose="02020603050405020304" pitchFamily="18" charset="0"/>
                <a:sym typeface="Calibri"/>
              </a:rPr>
              <a:t>We were provided 2 hours of classes and 3 hours of doubt clearing interactive sessions everyday, I believe this will not leave any doubt regarding subjects.</a:t>
            </a:r>
          </a:p>
          <a:p>
            <a:pPr marL="285750" marR="0" lvl="0" indent="-285750" algn="l" rtl="0">
              <a:lnSpc>
                <a:spcPct val="150000"/>
              </a:lnSpc>
              <a:spcBef>
                <a:spcPts val="0"/>
              </a:spcBef>
              <a:spcAft>
                <a:spcPts val="0"/>
              </a:spcAft>
              <a:buClr>
                <a:schemeClr val="dk1"/>
              </a:buClr>
              <a:buSzPts val="1800"/>
              <a:buFont typeface="Wingdings" panose="05000000000000000000" pitchFamily="2" charset="2"/>
              <a:buChar char="Ø"/>
            </a:pPr>
            <a:r>
              <a:rPr lang="en-US" sz="1600" dirty="0">
                <a:solidFill>
                  <a:schemeClr val="dk1"/>
                </a:solidFill>
                <a:latin typeface="Times New Roman" panose="02020603050405020304" pitchFamily="18" charset="0"/>
                <a:cs typeface="Times New Roman" panose="02020603050405020304" pitchFamily="18" charset="0"/>
                <a:sym typeface="Calibri"/>
              </a:rPr>
              <a:t>Mentors were themselves Data Scientists, so I can believe they know what is required as per Industry Standards.</a:t>
            </a:r>
          </a:p>
          <a:p>
            <a:pPr marL="285750" marR="0" lvl="0" indent="-285750" algn="l" rtl="0">
              <a:spcBef>
                <a:spcPts val="0"/>
              </a:spcBef>
              <a:spcAft>
                <a:spcPts val="0"/>
              </a:spcAft>
              <a:buClr>
                <a:schemeClr val="dk1"/>
              </a:buClr>
              <a:buSzPts val="1800"/>
              <a:buFont typeface="Noto Sans Symbols"/>
              <a:buChar char="✔"/>
            </a:pPr>
            <a:endParaRPr lang="en-US" dirty="0">
              <a:solidFill>
                <a:schemeClr val="dk1"/>
              </a:solidFill>
              <a:latin typeface="Times New Roman" panose="02020603050405020304" pitchFamily="18" charset="0"/>
              <a:cs typeface="Times New Roman" panose="02020603050405020304" pitchFamily="18" charset="0"/>
              <a:sym typeface="Calibri"/>
            </a:endParaRPr>
          </a:p>
          <a:p>
            <a:pPr marL="285750" marR="0" lvl="0" indent="-285750" algn="l" rtl="0">
              <a:spcBef>
                <a:spcPts val="0"/>
              </a:spcBef>
              <a:spcAft>
                <a:spcPts val="0"/>
              </a:spcAft>
              <a:buClr>
                <a:schemeClr val="dk1"/>
              </a:buClr>
              <a:buSzPts val="1800"/>
              <a:buFont typeface="Noto Sans Symbols"/>
              <a:buChar char="✔"/>
            </a:pPr>
            <a:endParaRPr dirty="0">
              <a:latin typeface="Times New Roman" panose="02020603050405020304" pitchFamily="18" charset="0"/>
              <a:cs typeface="Times New Roman" panose="02020603050405020304" pitchFamily="18" charset="0"/>
            </a:endParaRPr>
          </a:p>
        </p:txBody>
      </p:sp>
      <p:sp>
        <p:nvSpPr>
          <p:cNvPr id="6" name="Google Shape;42;p2">
            <a:extLst>
              <a:ext uri="{FF2B5EF4-FFF2-40B4-BE49-F238E27FC236}">
                <a16:creationId xmlns:a16="http://schemas.microsoft.com/office/drawing/2014/main" id="{717B5CEA-3236-4F3B-910D-3C353EEDF02F}"/>
              </a:ext>
            </a:extLst>
          </p:cNvPr>
          <p:cNvSpPr txBox="1"/>
          <p:nvPr/>
        </p:nvSpPr>
        <p:spPr>
          <a:xfrm>
            <a:off x="228328" y="109460"/>
            <a:ext cx="6099463" cy="58473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None/>
            </a:pPr>
            <a:r>
              <a:rPr lang="en-US" sz="4000" b="0" i="0" u="none" strike="noStrike" cap="none" dirty="0">
                <a:latin typeface="Times New Roman" panose="02020603050405020304" pitchFamily="18" charset="0"/>
                <a:ea typeface="Lato Black"/>
                <a:cs typeface="Times New Roman" panose="02020603050405020304" pitchFamily="18" charset="0"/>
                <a:sym typeface="Lato Black"/>
              </a:rPr>
              <a:t>About me</a:t>
            </a:r>
            <a:endParaRPr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741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749"/>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F4C39F-3DCA-4B4C-8248-4D1489414259}"/>
              </a:ext>
            </a:extLst>
          </p:cNvPr>
          <p:cNvSpPr txBox="1"/>
          <p:nvPr/>
        </p:nvSpPr>
        <p:spPr>
          <a:xfrm>
            <a:off x="0" y="39428"/>
            <a:ext cx="12029243" cy="5909310"/>
          </a:xfrm>
          <a:prstGeom prst="rect">
            <a:avLst/>
          </a:prstGeom>
          <a:noFill/>
        </p:spPr>
        <p:txBody>
          <a:bodyPr wrap="square" rtlCol="0">
            <a:spAutoFit/>
          </a:bodyPr>
          <a:lstStyle/>
          <a:p>
            <a:endParaRPr lang="en-IN" dirty="0">
              <a:latin typeface="Times New Roman" panose="02020603050405020304" pitchFamily="18" charset="0"/>
              <a:cs typeface="Times New Roman" panose="02020603050405020304" pitchFamily="18" charset="0"/>
            </a:endParaRPr>
          </a:p>
          <a:p>
            <a:pPr marL="342900" indent="-342900">
              <a:buAutoNum type="arabicPeriod"/>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i="0" dirty="0">
                <a:solidFill>
                  <a:srgbClr val="000000"/>
                </a:solidFill>
                <a:effectLst/>
                <a:latin typeface="Times New Roman" panose="02020603050405020304" pitchFamily="18" charset="0"/>
                <a:cs typeface="Times New Roman" panose="02020603050405020304" pitchFamily="18" charset="0"/>
              </a:rPr>
              <a:t>I wish some bikes are really very famous, like it took 6 months to me to get the delivery of my Royal Enfield Classic 350cc, Bikes that are high in demand.   </a:t>
            </a:r>
          </a:p>
          <a:p>
            <a:pPr marL="342900" indent="-342900">
              <a:buFontTx/>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FontTx/>
              <a:buAutoNum type="arabicPeriod"/>
            </a:pPr>
            <a:endParaRPr lang="en-US" i="0" dirty="0">
              <a:solidFill>
                <a:srgbClr val="000000"/>
              </a:solidFill>
              <a:effectLst/>
              <a:latin typeface="Times New Roman" panose="02020603050405020304" pitchFamily="18" charset="0"/>
              <a:cs typeface="Times New Roman" panose="02020603050405020304" pitchFamily="18" charset="0"/>
            </a:endParaRPr>
          </a:p>
          <a:p>
            <a:pPr marL="342900" indent="-342900">
              <a:buFontTx/>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FontTx/>
              <a:buAutoNum type="arabicPeriod"/>
            </a:pPr>
            <a:endParaRPr lang="en-US" i="0" dirty="0">
              <a:solidFill>
                <a:srgbClr val="000000"/>
              </a:solidFill>
              <a:effectLst/>
              <a:latin typeface="Times New Roman" panose="02020603050405020304" pitchFamily="18" charset="0"/>
              <a:cs typeface="Times New Roman" panose="02020603050405020304" pitchFamily="18" charset="0"/>
            </a:endParaRPr>
          </a:p>
          <a:p>
            <a:pPr marL="342900" indent="-342900">
              <a:buFontTx/>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FontTx/>
              <a:buAutoNum type="arabicPeriod"/>
            </a:pPr>
            <a:endParaRPr lang="en-US" i="0" dirty="0">
              <a:solidFill>
                <a:srgbClr val="000000"/>
              </a:solidFill>
              <a:effectLst/>
              <a:latin typeface="Times New Roman" panose="02020603050405020304" pitchFamily="18" charset="0"/>
              <a:cs typeface="Times New Roman" panose="02020603050405020304" pitchFamily="18" charset="0"/>
            </a:endParaRPr>
          </a:p>
          <a:p>
            <a:pPr marL="342900" indent="-342900">
              <a:buFontTx/>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FontTx/>
              <a:buAutoNum type="arabicPeriod"/>
            </a:pPr>
            <a:endParaRPr lang="en-US" i="0" dirty="0">
              <a:solidFill>
                <a:srgbClr val="000000"/>
              </a:solidFill>
              <a:effectLst/>
              <a:latin typeface="Times New Roman" panose="02020603050405020304" pitchFamily="18" charset="0"/>
              <a:cs typeface="Times New Roman" panose="02020603050405020304" pitchFamily="18" charset="0"/>
            </a:endParaRPr>
          </a:p>
          <a:p>
            <a:pPr marL="342900" indent="-342900">
              <a:buFontTx/>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endParaRPr lang="en-US" i="0" dirty="0">
              <a:solidFill>
                <a:srgbClr val="000000"/>
              </a:solidFill>
              <a:effectLst/>
              <a:latin typeface="Times New Roman" panose="02020603050405020304" pitchFamily="18" charset="0"/>
              <a:cs typeface="Times New Roman" panose="02020603050405020304" pitchFamily="18" charset="0"/>
            </a:endParaRPr>
          </a:p>
          <a:p>
            <a:pPr marL="342900" indent="-342900">
              <a:buFontTx/>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rtl="0"/>
            <a:r>
              <a:rPr lang="en-US" dirty="0">
                <a:solidFill>
                  <a:srgbClr val="000000"/>
                </a:solidFill>
                <a:effectLst/>
                <a:latin typeface="Times New Roman" panose="02020603050405020304" pitchFamily="18" charset="0"/>
                <a:cs typeface="Times New Roman" panose="02020603050405020304" pitchFamily="18" charset="0"/>
              </a:rPr>
              <a:t>                                                                                                                </a:t>
            </a:r>
          </a:p>
          <a:p>
            <a:pPr rtl="0"/>
            <a:endParaRPr lang="en-US" dirty="0">
              <a:solidFill>
                <a:srgbClr val="000000"/>
              </a:solidFill>
              <a:latin typeface="Times New Roman" panose="02020603050405020304" pitchFamily="18" charset="0"/>
              <a:cs typeface="Times New Roman" panose="02020603050405020304" pitchFamily="18" charset="0"/>
            </a:endParaRPr>
          </a:p>
          <a:p>
            <a:pPr rtl="0"/>
            <a:r>
              <a:rPr lang="en-US" dirty="0">
                <a:solidFill>
                  <a:srgbClr val="000000"/>
                </a:solidFill>
                <a:effectLst/>
                <a:latin typeface="Times New Roman" panose="02020603050405020304" pitchFamily="18" charset="0"/>
                <a:cs typeface="Times New Roman" panose="02020603050405020304" pitchFamily="18" charset="0"/>
              </a:rPr>
              <a:t>              </a:t>
            </a:r>
          </a:p>
          <a:p>
            <a:pPr marL="285750" indent="-285750" algn="r" rtl="0">
              <a:buFont typeface="Wingdings" panose="05000000000000000000" pitchFamily="2" charset="2"/>
              <a:buChar char="Ø"/>
            </a:pPr>
            <a:r>
              <a:rPr lang="en-US" dirty="0">
                <a:solidFill>
                  <a:srgbClr val="000000"/>
                </a:solidFill>
                <a:effectLst/>
                <a:latin typeface="Times New Roman" panose="02020603050405020304" pitchFamily="18" charset="0"/>
                <a:cs typeface="Times New Roman" panose="02020603050405020304" pitchFamily="18" charset="0"/>
              </a:rPr>
              <a:t>  Bajaj and Hero manufacture majority of Low CC bikes</a:t>
            </a:r>
          </a:p>
          <a:p>
            <a:pPr rtl="0"/>
            <a:endParaRPr lang="en-US" dirty="0">
              <a:solidFill>
                <a:srgbClr val="000000"/>
              </a:solidFill>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8AF6EA6-C9FF-4674-8F79-8F82CA00B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118" y="1269506"/>
            <a:ext cx="6786794" cy="2969581"/>
          </a:xfrm>
          <a:prstGeom prst="rect">
            <a:avLst/>
          </a:prstGeom>
        </p:spPr>
      </p:pic>
      <p:pic>
        <p:nvPicPr>
          <p:cNvPr id="6" name="Picture 5">
            <a:extLst>
              <a:ext uri="{FF2B5EF4-FFF2-40B4-BE49-F238E27FC236}">
                <a16:creationId xmlns:a16="http://schemas.microsoft.com/office/drawing/2014/main" id="{7F229D4D-505D-4FCB-86CE-76F9012048A0}"/>
              </a:ext>
            </a:extLst>
          </p:cNvPr>
          <p:cNvPicPr>
            <a:picLocks noChangeAspect="1"/>
          </p:cNvPicPr>
          <p:nvPr/>
        </p:nvPicPr>
        <p:blipFill rotWithShape="1">
          <a:blip r:embed="rId3">
            <a:extLst>
              <a:ext uri="{28A0092B-C50C-407E-A947-70E740481C1C}">
                <a14:useLocalDpi xmlns:a14="http://schemas.microsoft.com/office/drawing/2010/main" val="0"/>
              </a:ext>
            </a:extLst>
          </a:blip>
          <a:srcRect t="7725" r="7617"/>
          <a:stretch/>
        </p:blipFill>
        <p:spPr>
          <a:xfrm>
            <a:off x="0" y="2237173"/>
            <a:ext cx="6655293" cy="4941643"/>
          </a:xfrm>
          <a:prstGeom prst="rect">
            <a:avLst/>
          </a:prstGeom>
        </p:spPr>
      </p:pic>
    </p:spTree>
    <p:extLst>
      <p:ext uri="{BB962C8B-B14F-4D97-AF65-F5344CB8AC3E}">
        <p14:creationId xmlns:p14="http://schemas.microsoft.com/office/powerpoint/2010/main" val="3156113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F4C39F-3DCA-4B4C-8248-4D1489414259}"/>
              </a:ext>
            </a:extLst>
          </p:cNvPr>
          <p:cNvSpPr txBox="1"/>
          <p:nvPr/>
        </p:nvSpPr>
        <p:spPr>
          <a:xfrm>
            <a:off x="0" y="1595021"/>
            <a:ext cx="12222279" cy="5262979"/>
          </a:xfrm>
          <a:prstGeom prst="rect">
            <a:avLst/>
          </a:prstGeom>
          <a:noFill/>
        </p:spPr>
        <p:txBody>
          <a:bodyPr wrap="square" rtlCol="0">
            <a:spAutoFit/>
          </a:bodyPr>
          <a:lstStyle/>
          <a:p>
            <a:endParaRPr lang="en-IN" sz="1400" dirty="0">
              <a:latin typeface="Times New Roman" panose="02020603050405020304" pitchFamily="18" charset="0"/>
              <a:cs typeface="Times New Roman" panose="02020603050405020304" pitchFamily="18" charset="0"/>
            </a:endParaRPr>
          </a:p>
          <a:p>
            <a:pPr algn="l"/>
            <a:r>
              <a:rPr lang="en-US" sz="1400" dirty="0">
                <a:solidFill>
                  <a:srgbClr val="000000"/>
                </a:solidFill>
                <a:effectLst/>
                <a:latin typeface="Times New Roman" panose="02020603050405020304" pitchFamily="18" charset="0"/>
                <a:cs typeface="Times New Roman" panose="02020603050405020304" pitchFamily="18" charset="0"/>
              </a:rPr>
              <a:t> </a:t>
            </a:r>
          </a:p>
          <a:p>
            <a:pPr algn="l"/>
            <a:endParaRPr lang="en-US" sz="1400" dirty="0">
              <a:solidFill>
                <a:srgbClr val="000000"/>
              </a:solidFill>
              <a:latin typeface="Times New Roman" panose="02020603050405020304" pitchFamily="18" charset="0"/>
              <a:cs typeface="Times New Roman" panose="02020603050405020304" pitchFamily="18" charset="0"/>
            </a:endParaRPr>
          </a:p>
          <a:p>
            <a:pPr algn="l"/>
            <a:endParaRPr lang="en-US" sz="1400" dirty="0">
              <a:solidFill>
                <a:srgbClr val="000000"/>
              </a:solidFill>
              <a:effectLst/>
              <a:latin typeface="Times New Roman" panose="02020603050405020304" pitchFamily="18" charset="0"/>
              <a:cs typeface="Times New Roman" panose="02020603050405020304" pitchFamily="18" charset="0"/>
            </a:endParaRPr>
          </a:p>
          <a:p>
            <a:pPr algn="l"/>
            <a:endParaRPr lang="en-US" sz="1400" dirty="0">
              <a:solidFill>
                <a:srgbClr val="000000"/>
              </a:solidFill>
              <a:latin typeface="Times New Roman" panose="02020603050405020304" pitchFamily="18" charset="0"/>
              <a:cs typeface="Times New Roman" panose="02020603050405020304" pitchFamily="18" charset="0"/>
            </a:endParaRPr>
          </a:p>
          <a:p>
            <a:pPr algn="l"/>
            <a:endParaRPr lang="en-US" sz="1400" dirty="0">
              <a:solidFill>
                <a:srgbClr val="000000"/>
              </a:solidFill>
              <a:effectLst/>
              <a:latin typeface="Times New Roman" panose="02020603050405020304" pitchFamily="18" charset="0"/>
              <a:cs typeface="Times New Roman" panose="02020603050405020304" pitchFamily="18" charset="0"/>
            </a:endParaRPr>
          </a:p>
          <a:p>
            <a:pPr algn="l"/>
            <a:endParaRPr lang="en-US" sz="1400" dirty="0">
              <a:solidFill>
                <a:srgbClr val="000000"/>
              </a:solidFill>
              <a:latin typeface="Times New Roman" panose="02020603050405020304" pitchFamily="18" charset="0"/>
              <a:cs typeface="Times New Roman" panose="02020603050405020304" pitchFamily="18" charset="0"/>
            </a:endParaRPr>
          </a:p>
          <a:p>
            <a:pPr algn="l"/>
            <a:endParaRPr lang="en-US" sz="1400" dirty="0">
              <a:solidFill>
                <a:srgbClr val="000000"/>
              </a:solidFill>
              <a:effectLst/>
              <a:latin typeface="Times New Roman" panose="02020603050405020304" pitchFamily="18" charset="0"/>
              <a:cs typeface="Times New Roman" panose="02020603050405020304" pitchFamily="18" charset="0"/>
            </a:endParaRPr>
          </a:p>
          <a:p>
            <a:pPr algn="l"/>
            <a:endParaRPr lang="en-US" sz="1400" dirty="0">
              <a:solidFill>
                <a:srgbClr val="000000"/>
              </a:solidFill>
              <a:latin typeface="Times New Roman" panose="02020603050405020304" pitchFamily="18" charset="0"/>
              <a:cs typeface="Times New Roman" panose="02020603050405020304" pitchFamily="18" charset="0"/>
            </a:endParaRPr>
          </a:p>
          <a:p>
            <a:pPr algn="l"/>
            <a:endParaRPr lang="en-US" sz="1400" dirty="0">
              <a:solidFill>
                <a:srgbClr val="000000"/>
              </a:solidFill>
              <a:effectLst/>
              <a:latin typeface="Times New Roman" panose="02020603050405020304" pitchFamily="18" charset="0"/>
              <a:cs typeface="Times New Roman" panose="02020603050405020304" pitchFamily="18" charset="0"/>
            </a:endParaRPr>
          </a:p>
          <a:p>
            <a:pPr algn="l"/>
            <a:endParaRPr lang="en-US" sz="1400" dirty="0">
              <a:solidFill>
                <a:srgbClr val="000000"/>
              </a:solidFill>
              <a:latin typeface="Times New Roman" panose="02020603050405020304" pitchFamily="18" charset="0"/>
              <a:cs typeface="Times New Roman" panose="02020603050405020304" pitchFamily="18" charset="0"/>
            </a:endParaRPr>
          </a:p>
          <a:p>
            <a:pPr algn="l"/>
            <a:endParaRPr lang="en-US" sz="1400" dirty="0">
              <a:solidFill>
                <a:srgbClr val="000000"/>
              </a:solidFill>
              <a:effectLst/>
              <a:latin typeface="Times New Roman" panose="02020603050405020304" pitchFamily="18" charset="0"/>
              <a:cs typeface="Times New Roman" panose="02020603050405020304" pitchFamily="18" charset="0"/>
            </a:endParaRPr>
          </a:p>
          <a:p>
            <a:pPr algn="l"/>
            <a:endParaRPr lang="en-US" sz="1400" dirty="0">
              <a:solidFill>
                <a:srgbClr val="000000"/>
              </a:solidFill>
              <a:latin typeface="Times New Roman" panose="02020603050405020304" pitchFamily="18" charset="0"/>
              <a:cs typeface="Times New Roman" panose="02020603050405020304" pitchFamily="18" charset="0"/>
            </a:endParaRPr>
          </a:p>
          <a:p>
            <a:pPr algn="l"/>
            <a:endParaRPr lang="en-US" sz="1400" dirty="0">
              <a:solidFill>
                <a:srgbClr val="000000"/>
              </a:solidFill>
              <a:effectLst/>
              <a:latin typeface="Times New Roman" panose="02020603050405020304" pitchFamily="18" charset="0"/>
              <a:cs typeface="Times New Roman" panose="02020603050405020304" pitchFamily="18" charset="0"/>
            </a:endParaRPr>
          </a:p>
          <a:p>
            <a:pPr algn="l"/>
            <a:endParaRPr lang="en-US" sz="1400" dirty="0">
              <a:solidFill>
                <a:srgbClr val="000000"/>
              </a:solidFill>
              <a:latin typeface="Times New Roman" panose="02020603050405020304" pitchFamily="18" charset="0"/>
              <a:cs typeface="Times New Roman" panose="02020603050405020304" pitchFamily="18" charset="0"/>
            </a:endParaRPr>
          </a:p>
          <a:p>
            <a:pPr algn="l"/>
            <a:endParaRPr lang="en-US" sz="1400" dirty="0">
              <a:solidFill>
                <a:srgbClr val="000000"/>
              </a:solidFill>
              <a:effectLst/>
              <a:latin typeface="Times New Roman" panose="02020603050405020304" pitchFamily="18" charset="0"/>
              <a:cs typeface="Times New Roman" panose="02020603050405020304" pitchFamily="18" charset="0"/>
            </a:endParaRPr>
          </a:p>
          <a:p>
            <a:pPr algn="l"/>
            <a:endParaRPr lang="en-US" sz="1400" dirty="0">
              <a:solidFill>
                <a:srgbClr val="000000"/>
              </a:solidFill>
              <a:latin typeface="Times New Roman" panose="02020603050405020304" pitchFamily="18" charset="0"/>
              <a:cs typeface="Times New Roman" panose="02020603050405020304" pitchFamily="18" charset="0"/>
            </a:endParaRPr>
          </a:p>
          <a:p>
            <a:pPr algn="l"/>
            <a:endParaRPr lang="en-US" sz="1400" dirty="0">
              <a:solidFill>
                <a:srgbClr val="000000"/>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1400" dirty="0">
                <a:solidFill>
                  <a:srgbClr val="000000"/>
                </a:solidFill>
                <a:effectLst/>
                <a:latin typeface="Times New Roman" panose="02020603050405020304" pitchFamily="18" charset="0"/>
                <a:cs typeface="Times New Roman" panose="02020603050405020304" pitchFamily="18" charset="0"/>
              </a:rPr>
              <a:t> </a:t>
            </a:r>
            <a:r>
              <a:rPr lang="en-IN" sz="1400" dirty="0">
                <a:solidFill>
                  <a:srgbClr val="000000"/>
                </a:solidFill>
                <a:latin typeface="Times New Roman" panose="02020603050405020304" pitchFamily="18" charset="0"/>
                <a:cs typeface="Times New Roman" panose="02020603050405020304" pitchFamily="18" charset="0"/>
              </a:rPr>
              <a:t>Bikes </a:t>
            </a:r>
            <a:r>
              <a:rPr lang="en-IN" sz="1400" i="0" dirty="0">
                <a:solidFill>
                  <a:srgbClr val="000000"/>
                </a:solidFill>
                <a:effectLst/>
                <a:latin typeface="Times New Roman" panose="02020603050405020304" pitchFamily="18" charset="0"/>
                <a:cs typeface="Times New Roman" panose="02020603050405020304" pitchFamily="18" charset="0"/>
              </a:rPr>
              <a:t>of </a:t>
            </a:r>
            <a:r>
              <a:rPr lang="en-IN" sz="1400" b="1" i="0" dirty="0">
                <a:solidFill>
                  <a:srgbClr val="000000"/>
                </a:solidFill>
                <a:effectLst/>
                <a:latin typeface="Times New Roman" panose="02020603050405020304" pitchFamily="18" charset="0"/>
                <a:cs typeface="Times New Roman" panose="02020603050405020304" pitchFamily="18" charset="0"/>
              </a:rPr>
              <a:t>Hero, TVS, Vespa, Yamaha, 22Kymco, Revolt, </a:t>
            </a:r>
            <a:r>
              <a:rPr lang="en-IN" sz="1400" b="1" i="0" dirty="0" err="1">
                <a:solidFill>
                  <a:srgbClr val="000000"/>
                </a:solidFill>
                <a:effectLst/>
                <a:latin typeface="Times New Roman" panose="02020603050405020304" pitchFamily="18" charset="0"/>
                <a:cs typeface="Times New Roman" panose="02020603050405020304" pitchFamily="18" charset="0"/>
              </a:rPr>
              <a:t>Jawa</a:t>
            </a:r>
            <a:r>
              <a:rPr lang="en-IN" sz="1400" b="1" dirty="0">
                <a:solidFill>
                  <a:srgbClr val="000000"/>
                </a:solidFill>
                <a:latin typeface="Times New Roman" panose="02020603050405020304" pitchFamily="18" charset="0"/>
                <a:cs typeface="Times New Roman" panose="02020603050405020304" pitchFamily="18" charset="0"/>
              </a:rPr>
              <a:t>, Aprilia </a:t>
            </a:r>
            <a:r>
              <a:rPr lang="en-IN" sz="1400" b="1" i="0" dirty="0">
                <a:solidFill>
                  <a:srgbClr val="000000"/>
                </a:solidFill>
                <a:effectLst/>
                <a:latin typeface="Times New Roman" panose="02020603050405020304" pitchFamily="18" charset="0"/>
                <a:cs typeface="Times New Roman" panose="02020603050405020304" pitchFamily="18" charset="0"/>
              </a:rPr>
              <a:t>and Bajaj </a:t>
            </a:r>
            <a:r>
              <a:rPr lang="en-IN" sz="1400" i="0" dirty="0">
                <a:solidFill>
                  <a:srgbClr val="000000"/>
                </a:solidFill>
                <a:effectLst/>
                <a:latin typeface="Times New Roman" panose="02020603050405020304" pitchFamily="18" charset="0"/>
                <a:cs typeface="Times New Roman" panose="02020603050405020304" pitchFamily="18" charset="0"/>
              </a:rPr>
              <a:t>bikes are coming from low </a:t>
            </a:r>
            <a:r>
              <a:rPr lang="en-IN" sz="1400" i="0" dirty="0" err="1">
                <a:solidFill>
                  <a:srgbClr val="000000"/>
                </a:solidFill>
                <a:effectLst/>
                <a:latin typeface="Times New Roman" panose="02020603050405020304" pitchFamily="18" charset="0"/>
                <a:cs typeface="Times New Roman" panose="02020603050405020304" pitchFamily="18" charset="0"/>
              </a:rPr>
              <a:t>Low</a:t>
            </a:r>
            <a:r>
              <a:rPr lang="en-IN" sz="1400" i="0" dirty="0">
                <a:solidFill>
                  <a:srgbClr val="000000"/>
                </a:solidFill>
                <a:effectLst/>
                <a:latin typeface="Times New Roman" panose="02020603050405020304" pitchFamily="18" charset="0"/>
                <a:cs typeface="Times New Roman" panose="02020603050405020304" pitchFamily="18" charset="0"/>
              </a:rPr>
              <a:t> price segment</a:t>
            </a:r>
          </a:p>
          <a:p>
            <a:pPr algn="l"/>
            <a:endParaRPr lang="en-IN" sz="1400" dirty="0">
              <a:solidFill>
                <a:srgbClr val="000000"/>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IN" sz="1400" i="0" dirty="0">
                <a:solidFill>
                  <a:srgbClr val="000000"/>
                </a:solidFill>
                <a:effectLst/>
                <a:latin typeface="Times New Roman" panose="02020603050405020304" pitchFamily="18" charset="0"/>
                <a:cs typeface="Times New Roman" panose="02020603050405020304" pitchFamily="18" charset="0"/>
              </a:rPr>
              <a:t> Bikes of </a:t>
            </a:r>
            <a:r>
              <a:rPr lang="en-IN" sz="1400" b="1" i="0" dirty="0">
                <a:solidFill>
                  <a:srgbClr val="000000"/>
                </a:solidFill>
                <a:effectLst/>
                <a:latin typeface="Times New Roman" panose="02020603050405020304" pitchFamily="18" charset="0"/>
                <a:cs typeface="Times New Roman" panose="02020603050405020304" pitchFamily="18" charset="0"/>
              </a:rPr>
              <a:t>Honda, Suzuki, KTM, Royal Enfield </a:t>
            </a:r>
            <a:r>
              <a:rPr lang="en-IN" sz="1400" i="0" dirty="0">
                <a:solidFill>
                  <a:srgbClr val="000000"/>
                </a:solidFill>
                <a:effectLst/>
                <a:latin typeface="Times New Roman" panose="02020603050405020304" pitchFamily="18" charset="0"/>
                <a:cs typeface="Times New Roman" panose="02020603050405020304" pitchFamily="18" charset="0"/>
              </a:rPr>
              <a:t>have bikes of both price segment high and low</a:t>
            </a:r>
          </a:p>
          <a:p>
            <a:pPr algn="l"/>
            <a:endParaRPr lang="en-IN" sz="1400" i="0" dirty="0">
              <a:solidFill>
                <a:srgbClr val="000000"/>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IN" sz="1400" dirty="0">
                <a:solidFill>
                  <a:srgbClr val="000000"/>
                </a:solidFill>
                <a:latin typeface="Times New Roman" panose="02020603050405020304" pitchFamily="18" charset="0"/>
                <a:cs typeface="Times New Roman" panose="02020603050405020304" pitchFamily="18" charset="0"/>
              </a:rPr>
              <a:t> Bikes </a:t>
            </a:r>
            <a:r>
              <a:rPr lang="en-IN" sz="1400" i="0" dirty="0">
                <a:solidFill>
                  <a:srgbClr val="000000"/>
                </a:solidFill>
                <a:effectLst/>
                <a:latin typeface="Times New Roman" panose="02020603050405020304" pitchFamily="18" charset="0"/>
                <a:cs typeface="Times New Roman" panose="02020603050405020304" pitchFamily="18" charset="0"/>
              </a:rPr>
              <a:t> of </a:t>
            </a:r>
            <a:r>
              <a:rPr lang="en-IN" sz="1400" b="1" i="0" dirty="0">
                <a:solidFill>
                  <a:srgbClr val="000000"/>
                </a:solidFill>
                <a:effectLst/>
                <a:latin typeface="Times New Roman" panose="02020603050405020304" pitchFamily="18" charset="0"/>
                <a:cs typeface="Times New Roman" panose="02020603050405020304" pitchFamily="18" charset="0"/>
              </a:rPr>
              <a:t>Kawasaki, BMW, Harley-Davidson, Triumph, Ducati </a:t>
            </a:r>
            <a:r>
              <a:rPr lang="en-IN" sz="1400" i="0" dirty="0">
                <a:solidFill>
                  <a:srgbClr val="000000"/>
                </a:solidFill>
                <a:effectLst/>
                <a:latin typeface="Times New Roman" panose="02020603050405020304" pitchFamily="18" charset="0"/>
                <a:cs typeface="Times New Roman" panose="02020603050405020304" pitchFamily="18" charset="0"/>
              </a:rPr>
              <a:t>are from high price segment</a:t>
            </a:r>
            <a:r>
              <a:rPr lang="en-IN" sz="1400" i="0" u="none" strike="noStrike" dirty="0">
                <a:solidFill>
                  <a:srgbClr val="1A466C"/>
                </a:solidFill>
                <a:effectLst/>
                <a:latin typeface="Times New Roman" panose="02020603050405020304" pitchFamily="18" charset="0"/>
                <a:cs typeface="Times New Roman" panose="02020603050405020304" pitchFamily="18" charset="0"/>
                <a:hlinkClick r:id="rId2"/>
              </a:rPr>
              <a:t>¶</a:t>
            </a:r>
            <a:endParaRPr lang="en-IN" sz="1400" i="0" dirty="0">
              <a:solidFill>
                <a:srgbClr val="000000"/>
              </a:solidFill>
              <a:effectLst/>
              <a:latin typeface="Times New Roman" panose="02020603050405020304" pitchFamily="18" charset="0"/>
              <a:cs typeface="Times New Roman" panose="02020603050405020304" pitchFamily="18" charset="0"/>
            </a:endParaRPr>
          </a:p>
          <a:p>
            <a:endParaRPr lang="en-IN"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619DD5B-1096-4D76-AF6B-2018FD0BCF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750" y="-390618"/>
            <a:ext cx="8572500" cy="6125592"/>
          </a:xfrm>
          <a:prstGeom prst="rect">
            <a:avLst/>
          </a:prstGeom>
        </p:spPr>
      </p:pic>
    </p:spTree>
    <p:extLst>
      <p:ext uri="{BB962C8B-B14F-4D97-AF65-F5344CB8AC3E}">
        <p14:creationId xmlns:p14="http://schemas.microsoft.com/office/powerpoint/2010/main" val="445433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44F6C0-2294-40EF-97D0-1DA188FF8A85}"/>
              </a:ext>
            </a:extLst>
          </p:cNvPr>
          <p:cNvSpPr txBox="1"/>
          <p:nvPr/>
        </p:nvSpPr>
        <p:spPr>
          <a:xfrm>
            <a:off x="1" y="390617"/>
            <a:ext cx="11842812" cy="6494085"/>
          </a:xfrm>
          <a:prstGeom prst="rect">
            <a:avLst/>
          </a:prstGeom>
          <a:noFill/>
        </p:spPr>
        <p:txBody>
          <a:bodyPr wrap="square" rtlCol="0">
            <a:spAutoFit/>
          </a:bodyPr>
          <a:lstStyle/>
          <a:p>
            <a:pPr marL="285750" indent="-285750">
              <a:buFont typeface="Wingdings" panose="05000000000000000000" pitchFamily="2" charset="2"/>
              <a:buChar char="Ø"/>
            </a:pPr>
            <a:r>
              <a:rPr lang="en-US" sz="1600" b="1" i="0" dirty="0">
                <a:solidFill>
                  <a:srgbClr val="000000"/>
                </a:solidFill>
                <a:effectLst/>
                <a:latin typeface="Times New Roman" panose="02020603050405020304" pitchFamily="18" charset="0"/>
                <a:cs typeface="Times New Roman" panose="02020603050405020304" pitchFamily="18" charset="0"/>
              </a:rPr>
              <a:t>Electric bikes </a:t>
            </a:r>
            <a:r>
              <a:rPr lang="en-US" sz="1600" i="0" dirty="0">
                <a:solidFill>
                  <a:srgbClr val="000000"/>
                </a:solidFill>
                <a:effectLst/>
                <a:latin typeface="Times New Roman" panose="02020603050405020304" pitchFamily="18" charset="0"/>
                <a:cs typeface="Times New Roman" panose="02020603050405020304" pitchFamily="18" charset="0"/>
              </a:rPr>
              <a:t>are usually cheaper then petrol bikes plus petrol                </a:t>
            </a:r>
          </a:p>
          <a:p>
            <a:r>
              <a:rPr lang="en-US" sz="1600" dirty="0">
                <a:solidFill>
                  <a:srgbClr val="000000"/>
                </a:solidFill>
                <a:latin typeface="Times New Roman" panose="02020603050405020304" pitchFamily="18" charset="0"/>
                <a:cs typeface="Times New Roman" panose="02020603050405020304" pitchFamily="18" charset="0"/>
              </a:rPr>
              <a:t>      </a:t>
            </a:r>
            <a:r>
              <a:rPr lang="en-US" sz="1600" i="0" dirty="0">
                <a:solidFill>
                  <a:srgbClr val="000000"/>
                </a:solidFill>
                <a:effectLst/>
                <a:latin typeface="Times New Roman" panose="02020603050405020304" pitchFamily="18" charset="0"/>
                <a:cs typeface="Times New Roman" panose="02020603050405020304" pitchFamily="18" charset="0"/>
              </a:rPr>
              <a:t>bikes are available in all price segments    </a:t>
            </a: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pPr algn="l"/>
            <a:endParaRPr lang="en-IN" sz="1600" dirty="0">
              <a:latin typeface="Times New Roman" panose="02020603050405020304" pitchFamily="18" charset="0"/>
              <a:cs typeface="Times New Roman" panose="02020603050405020304" pitchFamily="18" charset="0"/>
            </a:endParaRPr>
          </a:p>
          <a:p>
            <a:pPr marL="285750" indent="-285750" algn="r">
              <a:buFont typeface="Wingdings" panose="05000000000000000000" pitchFamily="2" charset="2"/>
              <a:buChar char="Ø"/>
            </a:pPr>
            <a:r>
              <a:rPr lang="en-IN" sz="1600" b="1" dirty="0">
                <a:latin typeface="Times New Roman" panose="02020603050405020304" pitchFamily="18" charset="0"/>
                <a:cs typeface="Times New Roman" panose="02020603050405020304" pitchFamily="18" charset="0"/>
              </a:rPr>
              <a:t>                </a:t>
            </a:r>
            <a:r>
              <a:rPr lang="en-IN" sz="1600" b="1" i="0" dirty="0">
                <a:solidFill>
                  <a:srgbClr val="000000"/>
                </a:solidFill>
                <a:effectLst/>
                <a:latin typeface="Times New Roman" panose="02020603050405020304" pitchFamily="18" charset="0"/>
                <a:cs typeface="Times New Roman" panose="02020603050405020304" pitchFamily="18" charset="0"/>
              </a:rPr>
              <a:t>Bajaj, Hero, </a:t>
            </a:r>
            <a:r>
              <a:rPr lang="en-IN" sz="1600" b="1" i="0" dirty="0" err="1">
                <a:solidFill>
                  <a:srgbClr val="000000"/>
                </a:solidFill>
                <a:effectLst/>
                <a:latin typeface="Times New Roman" panose="02020603050405020304" pitchFamily="18" charset="0"/>
                <a:cs typeface="Times New Roman" panose="02020603050405020304" pitchFamily="18" charset="0"/>
              </a:rPr>
              <a:t>Jawa</a:t>
            </a:r>
            <a:r>
              <a:rPr lang="en-IN" sz="1600" b="1" i="0" dirty="0">
                <a:solidFill>
                  <a:srgbClr val="000000"/>
                </a:solidFill>
                <a:effectLst/>
                <a:latin typeface="Times New Roman" panose="02020603050405020304" pitchFamily="18" charset="0"/>
                <a:cs typeface="Times New Roman" panose="02020603050405020304" pitchFamily="18" charset="0"/>
              </a:rPr>
              <a:t> </a:t>
            </a:r>
            <a:r>
              <a:rPr lang="en-IN" sz="1600" i="0" dirty="0">
                <a:solidFill>
                  <a:srgbClr val="000000"/>
                </a:solidFill>
                <a:effectLst/>
                <a:latin typeface="Times New Roman" panose="02020603050405020304" pitchFamily="18" charset="0"/>
                <a:cs typeface="Times New Roman" panose="02020603050405020304" pitchFamily="18" charset="0"/>
              </a:rPr>
              <a:t>used to manufactures bikes with Low Bhp</a:t>
            </a:r>
          </a:p>
          <a:p>
            <a:pPr algn="ctr"/>
            <a:endParaRPr lang="en-IN" sz="1600" i="0" dirty="0">
              <a:solidFill>
                <a:srgbClr val="000000"/>
              </a:solidFill>
              <a:effectLst/>
              <a:latin typeface="Times New Roman" panose="02020603050405020304" pitchFamily="18" charset="0"/>
              <a:cs typeface="Times New Roman" panose="02020603050405020304" pitchFamily="18" charset="0"/>
            </a:endParaRPr>
          </a:p>
          <a:p>
            <a:pPr marL="285750" indent="-285750" algn="r">
              <a:buFont typeface="Wingdings" panose="05000000000000000000" pitchFamily="2" charset="2"/>
              <a:buChar char="Ø"/>
            </a:pPr>
            <a:r>
              <a:rPr lang="en-IN" sz="1600" b="1" i="0" dirty="0">
                <a:solidFill>
                  <a:srgbClr val="000000"/>
                </a:solidFill>
                <a:effectLst/>
                <a:latin typeface="Times New Roman" panose="02020603050405020304" pitchFamily="18" charset="0"/>
                <a:cs typeface="Times New Roman" panose="02020603050405020304" pitchFamily="18" charset="0"/>
              </a:rPr>
              <a:t>           Honda, Suzuki, KTM, </a:t>
            </a:r>
            <a:r>
              <a:rPr lang="en-IN" sz="1600" b="1" i="0" dirty="0" err="1">
                <a:solidFill>
                  <a:srgbClr val="000000"/>
                </a:solidFill>
                <a:effectLst/>
                <a:latin typeface="Times New Roman" panose="02020603050405020304" pitchFamily="18" charset="0"/>
                <a:cs typeface="Times New Roman" panose="02020603050405020304" pitchFamily="18" charset="0"/>
              </a:rPr>
              <a:t>Rotal</a:t>
            </a:r>
            <a:r>
              <a:rPr lang="en-IN" sz="1600" b="1" i="0" dirty="0">
                <a:solidFill>
                  <a:srgbClr val="000000"/>
                </a:solidFill>
                <a:effectLst/>
                <a:latin typeface="Times New Roman" panose="02020603050405020304" pitchFamily="18" charset="0"/>
                <a:cs typeface="Times New Roman" panose="02020603050405020304" pitchFamily="18" charset="0"/>
              </a:rPr>
              <a:t> Enfield </a:t>
            </a:r>
            <a:r>
              <a:rPr lang="en-IN" sz="1600" i="0" dirty="0">
                <a:solidFill>
                  <a:srgbClr val="000000"/>
                </a:solidFill>
                <a:effectLst/>
                <a:latin typeface="Times New Roman" panose="02020603050405020304" pitchFamily="18" charset="0"/>
                <a:cs typeface="Times New Roman" panose="02020603050405020304" pitchFamily="18" charset="0"/>
              </a:rPr>
              <a:t>used to manufacture bikes                            </a:t>
            </a:r>
          </a:p>
          <a:p>
            <a:pPr algn="ctr"/>
            <a:r>
              <a:rPr lang="en-IN" sz="1600" dirty="0">
                <a:solidFill>
                  <a:srgbClr val="000000"/>
                </a:solidFill>
                <a:latin typeface="Times New Roman" panose="02020603050405020304" pitchFamily="18" charset="0"/>
                <a:cs typeface="Times New Roman" panose="02020603050405020304" pitchFamily="18" charset="0"/>
              </a:rPr>
              <a:t>                                                            </a:t>
            </a:r>
            <a:r>
              <a:rPr lang="en-IN" sz="1600" i="0" dirty="0">
                <a:solidFill>
                  <a:srgbClr val="000000"/>
                </a:solidFill>
                <a:effectLst/>
                <a:latin typeface="Times New Roman" panose="02020603050405020304" pitchFamily="18" charset="0"/>
                <a:cs typeface="Times New Roman" panose="02020603050405020304" pitchFamily="18" charset="0"/>
              </a:rPr>
              <a:t>of all Bhp segments</a:t>
            </a:r>
          </a:p>
          <a:p>
            <a:pPr algn="r"/>
            <a:r>
              <a:rPr lang="en-IN" sz="1600" i="0" dirty="0">
                <a:solidFill>
                  <a:srgbClr val="000000"/>
                </a:solidFill>
                <a:effectLst/>
                <a:latin typeface="Times New Roman" panose="02020603050405020304" pitchFamily="18" charset="0"/>
                <a:cs typeface="Times New Roman" panose="02020603050405020304" pitchFamily="18" charset="0"/>
              </a:rPr>
              <a:t>                                                                                                                                 </a:t>
            </a:r>
          </a:p>
          <a:p>
            <a:pPr marL="285750" indent="-285750" algn="r">
              <a:buFont typeface="Wingdings" panose="05000000000000000000" pitchFamily="2" charset="2"/>
              <a:buChar char="Ø"/>
            </a:pPr>
            <a:r>
              <a:rPr lang="en-IN" sz="1600" b="1" dirty="0">
                <a:solidFill>
                  <a:srgbClr val="000000"/>
                </a:solidFill>
                <a:latin typeface="Times New Roman" panose="02020603050405020304" pitchFamily="18" charset="0"/>
                <a:cs typeface="Times New Roman" panose="02020603050405020304" pitchFamily="18" charset="0"/>
              </a:rPr>
              <a:t>   </a:t>
            </a:r>
            <a:r>
              <a:rPr lang="en-IN" sz="1600" b="1" i="0" dirty="0">
                <a:solidFill>
                  <a:srgbClr val="000000"/>
                </a:solidFill>
                <a:effectLst/>
                <a:latin typeface="Times New Roman" panose="02020603050405020304" pitchFamily="18" charset="0"/>
                <a:cs typeface="Times New Roman" panose="02020603050405020304" pitchFamily="18" charset="0"/>
              </a:rPr>
              <a:t>Kawasaki, Ducati, </a:t>
            </a:r>
            <a:r>
              <a:rPr lang="en-IN" sz="1600" b="1" i="0" dirty="0" err="1">
                <a:solidFill>
                  <a:srgbClr val="000000"/>
                </a:solidFill>
                <a:effectLst/>
                <a:latin typeface="Times New Roman" panose="02020603050405020304" pitchFamily="18" charset="0"/>
                <a:cs typeface="Times New Roman" panose="02020603050405020304" pitchFamily="18" charset="0"/>
              </a:rPr>
              <a:t>Hardley</a:t>
            </a:r>
            <a:r>
              <a:rPr lang="en-IN" sz="1600" b="1" i="0" dirty="0">
                <a:solidFill>
                  <a:srgbClr val="000000"/>
                </a:solidFill>
                <a:effectLst/>
                <a:latin typeface="Times New Roman" panose="02020603050405020304" pitchFamily="18" charset="0"/>
                <a:cs typeface="Times New Roman" panose="02020603050405020304" pitchFamily="18" charset="0"/>
              </a:rPr>
              <a:t>-Davidson, Triumph and BMW</a:t>
            </a:r>
            <a:r>
              <a:rPr lang="en-IN" sz="1600" i="0" dirty="0">
                <a:solidFill>
                  <a:srgbClr val="000000"/>
                </a:solidFill>
                <a:effectLst/>
                <a:latin typeface="Times New Roman" panose="02020603050405020304" pitchFamily="18" charset="0"/>
                <a:cs typeface="Times New Roman" panose="02020603050405020304" pitchFamily="18" charset="0"/>
              </a:rPr>
              <a:t> usually                        </a:t>
            </a:r>
          </a:p>
          <a:p>
            <a:pPr algn="ctr"/>
            <a:r>
              <a:rPr lang="en-IN" sz="1600" i="0" dirty="0">
                <a:solidFill>
                  <a:srgbClr val="000000"/>
                </a:solidFill>
                <a:effectLst/>
                <a:latin typeface="Times New Roman" panose="02020603050405020304" pitchFamily="18" charset="0"/>
                <a:cs typeface="Times New Roman" panose="02020603050405020304" pitchFamily="18" charset="0"/>
              </a:rPr>
              <a:t>                                                               manufacture powerful bikes</a:t>
            </a:r>
          </a:p>
          <a:p>
            <a:pPr algn="l"/>
            <a:endParaRPr lang="en-IN" sz="1600" dirty="0">
              <a:solidFill>
                <a:srgbClr val="000000"/>
              </a:solidFill>
              <a:latin typeface="Times New Roman" panose="02020603050405020304" pitchFamily="18" charset="0"/>
              <a:cs typeface="Times New Roman" panose="02020603050405020304" pitchFamily="18" charset="0"/>
            </a:endParaRPr>
          </a:p>
          <a:p>
            <a:pPr algn="l"/>
            <a:endParaRPr lang="en-US" sz="1600" b="1" i="0" dirty="0">
              <a:solidFill>
                <a:srgbClr val="000000"/>
              </a:solidFill>
              <a:effectLst/>
              <a:latin typeface="Times New Roman" panose="02020603050405020304" pitchFamily="18" charset="0"/>
              <a:cs typeface="Times New Roman" panose="02020603050405020304" pitchFamily="18" charset="0"/>
            </a:endParaRPr>
          </a:p>
          <a:p>
            <a:pPr algn="l"/>
            <a:endParaRPr lang="en-IN" sz="1600" b="1" i="0" dirty="0">
              <a:solidFill>
                <a:srgbClr val="000000"/>
              </a:solidFill>
              <a:effectLst/>
              <a:latin typeface="Times New Roman" panose="02020603050405020304" pitchFamily="18" charset="0"/>
              <a:cs typeface="Times New Roman" panose="02020603050405020304" pitchFamily="18" charset="0"/>
            </a:endParaRPr>
          </a:p>
          <a:p>
            <a:pPr algn="l"/>
            <a:endParaRPr lang="en-IN" sz="1600" b="1" i="0" dirty="0">
              <a:solidFill>
                <a:srgbClr val="000000"/>
              </a:solidFill>
              <a:effectLst/>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13319B5B-D8AE-4B90-9224-41ECF236E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7665" y="90995"/>
            <a:ext cx="6094335" cy="3825021"/>
          </a:xfrm>
          <a:prstGeom prst="rect">
            <a:avLst/>
          </a:prstGeom>
        </p:spPr>
      </p:pic>
      <p:pic>
        <p:nvPicPr>
          <p:cNvPr id="8" name="Picture 7">
            <a:extLst>
              <a:ext uri="{FF2B5EF4-FFF2-40B4-BE49-F238E27FC236}">
                <a16:creationId xmlns:a16="http://schemas.microsoft.com/office/drawing/2014/main" id="{B2343ED7-F13F-406E-91AB-E03BB6A88FF2}"/>
              </a:ext>
            </a:extLst>
          </p:cNvPr>
          <p:cNvPicPr>
            <a:picLocks noChangeAspect="1"/>
          </p:cNvPicPr>
          <p:nvPr/>
        </p:nvPicPr>
        <p:blipFill rotWithShape="1">
          <a:blip r:embed="rId3">
            <a:extLst>
              <a:ext uri="{28A0092B-C50C-407E-A947-70E740481C1C}">
                <a14:useLocalDpi xmlns:a14="http://schemas.microsoft.com/office/drawing/2010/main" val="0"/>
              </a:ext>
            </a:extLst>
          </a:blip>
          <a:srcRect t="6727" r="8232"/>
          <a:stretch/>
        </p:blipFill>
        <p:spPr>
          <a:xfrm>
            <a:off x="1" y="2219417"/>
            <a:ext cx="5453423" cy="4758431"/>
          </a:xfrm>
          <a:prstGeom prst="rect">
            <a:avLst/>
          </a:prstGeom>
        </p:spPr>
      </p:pic>
    </p:spTree>
    <p:extLst>
      <p:ext uri="{BB962C8B-B14F-4D97-AF65-F5344CB8AC3E}">
        <p14:creationId xmlns:p14="http://schemas.microsoft.com/office/powerpoint/2010/main" val="2716425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F4C39F-3DCA-4B4C-8248-4D1489414259}"/>
              </a:ext>
            </a:extLst>
          </p:cNvPr>
          <p:cNvSpPr txBox="1"/>
          <p:nvPr/>
        </p:nvSpPr>
        <p:spPr>
          <a:xfrm>
            <a:off x="0" y="0"/>
            <a:ext cx="12222279" cy="7232749"/>
          </a:xfrm>
          <a:prstGeom prst="rect">
            <a:avLst/>
          </a:prstGeom>
          <a:noFill/>
        </p:spPr>
        <p:txBody>
          <a:bodyPr wrap="square" rtlCol="0">
            <a:spAutoFit/>
          </a:bodyPr>
          <a:lstStyle/>
          <a:p>
            <a:endParaRPr lang="en-IN" sz="16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US" sz="1600" i="0" dirty="0">
                <a:solidFill>
                  <a:srgbClr val="000000"/>
                </a:solidFill>
                <a:effectLst/>
                <a:latin typeface="Times New Roman" panose="02020603050405020304" pitchFamily="18" charset="0"/>
                <a:cs typeface="Times New Roman" panose="02020603050405020304" pitchFamily="18" charset="0"/>
              </a:rPr>
              <a:t> </a:t>
            </a:r>
            <a:r>
              <a:rPr lang="en-US" sz="1600" b="1" i="0" dirty="0">
                <a:solidFill>
                  <a:srgbClr val="000000"/>
                </a:solidFill>
                <a:effectLst/>
                <a:latin typeface="Times New Roman" panose="02020603050405020304" pitchFamily="18" charset="0"/>
                <a:cs typeface="Times New Roman" panose="02020603050405020304" pitchFamily="18" charset="0"/>
              </a:rPr>
              <a:t>Vespa, Aprilia, 22Kymco, Revolt, CF Moto</a:t>
            </a:r>
            <a:r>
              <a:rPr lang="en-US" sz="1600" i="0" dirty="0">
                <a:solidFill>
                  <a:srgbClr val="000000"/>
                </a:solidFill>
                <a:effectLst/>
                <a:latin typeface="Times New Roman" panose="02020603050405020304" pitchFamily="18" charset="0"/>
                <a:cs typeface="Times New Roman" panose="02020603050405020304" pitchFamily="18" charset="0"/>
              </a:rPr>
              <a:t> usually                                      </a:t>
            </a:r>
          </a:p>
          <a:p>
            <a:pPr algn="l"/>
            <a:r>
              <a:rPr lang="en-US" sz="1600" dirty="0">
                <a:solidFill>
                  <a:srgbClr val="000000"/>
                </a:solidFill>
                <a:latin typeface="Times New Roman" panose="02020603050405020304" pitchFamily="18" charset="0"/>
                <a:cs typeface="Times New Roman" panose="02020603050405020304" pitchFamily="18" charset="0"/>
              </a:rPr>
              <a:t> </a:t>
            </a:r>
            <a:r>
              <a:rPr lang="en-US" sz="1600" i="0" dirty="0">
                <a:solidFill>
                  <a:srgbClr val="000000"/>
                </a:solidFill>
                <a:effectLst/>
                <a:latin typeface="Times New Roman" panose="02020603050405020304" pitchFamily="18" charset="0"/>
                <a:cs typeface="Times New Roman" panose="02020603050405020304" pitchFamily="18" charset="0"/>
              </a:rPr>
              <a:t>manufacture light weight bikes</a:t>
            </a:r>
          </a:p>
          <a:p>
            <a:pPr algn="l"/>
            <a:endParaRPr lang="en-IN" sz="1600" i="0" dirty="0">
              <a:solidFill>
                <a:srgbClr val="000000"/>
              </a:solidFill>
              <a:effectLst/>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r>
              <a:rPr lang="en-IN" sz="1600" dirty="0">
                <a:solidFill>
                  <a:srgbClr val="000000"/>
                </a:solidFill>
                <a:latin typeface="Times New Roman" panose="02020603050405020304" pitchFamily="18" charset="0"/>
                <a:cs typeface="Times New Roman" panose="02020603050405020304" pitchFamily="18" charset="0"/>
              </a:rPr>
              <a:t> </a:t>
            </a:r>
            <a:r>
              <a:rPr lang="en-IN" sz="1600" b="1" i="0" dirty="0">
                <a:solidFill>
                  <a:srgbClr val="000000"/>
                </a:solidFill>
                <a:effectLst/>
                <a:latin typeface="Times New Roman" panose="02020603050405020304" pitchFamily="18" charset="0"/>
                <a:cs typeface="Times New Roman" panose="02020603050405020304" pitchFamily="18" charset="0"/>
              </a:rPr>
              <a:t>Honda, TVS and Bajaj </a:t>
            </a:r>
            <a:r>
              <a:rPr lang="en-IN" sz="1600" i="0" dirty="0">
                <a:solidFill>
                  <a:srgbClr val="000000"/>
                </a:solidFill>
                <a:effectLst/>
                <a:latin typeface="Times New Roman" panose="02020603050405020304" pitchFamily="18" charset="0"/>
                <a:cs typeface="Times New Roman" panose="02020603050405020304" pitchFamily="18" charset="0"/>
              </a:rPr>
              <a:t>has bikes in both light and heavy</a:t>
            </a:r>
          </a:p>
          <a:p>
            <a:pPr algn="l"/>
            <a:endParaRPr lang="en-IN" sz="1600"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IN" sz="1600" b="1" i="0" dirty="0">
                <a:solidFill>
                  <a:srgbClr val="000000"/>
                </a:solidFill>
                <a:effectLst/>
                <a:latin typeface="Times New Roman" panose="02020603050405020304" pitchFamily="18" charset="0"/>
                <a:cs typeface="Times New Roman" panose="02020603050405020304" pitchFamily="18" charset="0"/>
              </a:rPr>
              <a:t> Harley-Davidson, BMW, Kawasaki, Ducati, Royal Enfield </a:t>
            </a:r>
          </a:p>
          <a:p>
            <a:r>
              <a:rPr lang="en-IN" sz="1600" b="1" dirty="0">
                <a:solidFill>
                  <a:srgbClr val="000000"/>
                </a:solidFill>
                <a:latin typeface="Times New Roman" panose="02020603050405020304" pitchFamily="18" charset="0"/>
                <a:cs typeface="Times New Roman" panose="02020603050405020304" pitchFamily="18" charset="0"/>
              </a:rPr>
              <a:t> </a:t>
            </a:r>
            <a:r>
              <a:rPr lang="en-IN" sz="1600" b="1" i="0" dirty="0">
                <a:solidFill>
                  <a:srgbClr val="000000"/>
                </a:solidFill>
                <a:effectLst/>
                <a:latin typeface="Times New Roman" panose="02020603050405020304" pitchFamily="18" charset="0"/>
                <a:cs typeface="Times New Roman" panose="02020603050405020304" pitchFamily="18" charset="0"/>
              </a:rPr>
              <a:t>and Suzuki </a:t>
            </a:r>
            <a:r>
              <a:rPr lang="en-IN" sz="1600" i="0" dirty="0">
                <a:solidFill>
                  <a:srgbClr val="000000"/>
                </a:solidFill>
                <a:effectLst/>
                <a:latin typeface="Times New Roman" panose="02020603050405020304" pitchFamily="18" charset="0"/>
                <a:cs typeface="Times New Roman" panose="02020603050405020304" pitchFamily="18" charset="0"/>
              </a:rPr>
              <a:t>bikes are generally heavy in weight</a:t>
            </a:r>
          </a:p>
          <a:p>
            <a:pPr algn="l"/>
            <a:endParaRPr lang="en-IN" sz="1600" i="0" dirty="0">
              <a:solidFill>
                <a:srgbClr val="000000"/>
              </a:solidFill>
              <a:effectLst/>
              <a:latin typeface="Times New Roman" panose="02020603050405020304" pitchFamily="18" charset="0"/>
              <a:cs typeface="Times New Roman" panose="02020603050405020304" pitchFamily="18" charset="0"/>
            </a:endParaRPr>
          </a:p>
          <a:p>
            <a:pPr algn="l"/>
            <a:endParaRPr lang="en-IN" sz="1600" dirty="0">
              <a:solidFill>
                <a:srgbClr val="000000"/>
              </a:solidFill>
              <a:latin typeface="Times New Roman" panose="02020603050405020304" pitchFamily="18" charset="0"/>
              <a:cs typeface="Times New Roman" panose="02020603050405020304" pitchFamily="18" charset="0"/>
            </a:endParaRPr>
          </a:p>
          <a:p>
            <a:pPr algn="l"/>
            <a:endParaRPr lang="en-IN" sz="1600" i="0" dirty="0">
              <a:solidFill>
                <a:srgbClr val="000000"/>
              </a:solidFill>
              <a:effectLst/>
              <a:latin typeface="Times New Roman" panose="02020603050405020304" pitchFamily="18" charset="0"/>
              <a:cs typeface="Times New Roman" panose="02020603050405020304" pitchFamily="18" charset="0"/>
            </a:endParaRPr>
          </a:p>
          <a:p>
            <a:pPr algn="l"/>
            <a:endParaRPr lang="en-IN" sz="1600" dirty="0">
              <a:solidFill>
                <a:srgbClr val="000000"/>
              </a:solidFill>
              <a:latin typeface="Times New Roman" panose="02020603050405020304" pitchFamily="18" charset="0"/>
              <a:cs typeface="Times New Roman" panose="02020603050405020304" pitchFamily="18" charset="0"/>
            </a:endParaRPr>
          </a:p>
          <a:p>
            <a:pPr algn="l"/>
            <a:endParaRPr lang="en-IN" sz="1600" i="0" dirty="0">
              <a:solidFill>
                <a:srgbClr val="000000"/>
              </a:solidFill>
              <a:effectLst/>
              <a:latin typeface="Times New Roman" panose="02020603050405020304" pitchFamily="18" charset="0"/>
              <a:cs typeface="Times New Roman" panose="02020603050405020304" pitchFamily="18" charset="0"/>
            </a:endParaRPr>
          </a:p>
          <a:p>
            <a:pPr algn="l"/>
            <a:endParaRPr lang="en-IN" sz="1600" dirty="0">
              <a:solidFill>
                <a:srgbClr val="000000"/>
              </a:solidFill>
              <a:latin typeface="Times New Roman" panose="02020603050405020304" pitchFamily="18" charset="0"/>
              <a:cs typeface="Times New Roman" panose="02020603050405020304" pitchFamily="18" charset="0"/>
            </a:endParaRPr>
          </a:p>
          <a:p>
            <a:pPr algn="l"/>
            <a:endParaRPr lang="en-IN" sz="1600" i="0" dirty="0">
              <a:solidFill>
                <a:srgbClr val="000000"/>
              </a:solidFill>
              <a:effectLst/>
              <a:latin typeface="Times New Roman" panose="02020603050405020304" pitchFamily="18" charset="0"/>
              <a:cs typeface="Times New Roman" panose="02020603050405020304" pitchFamily="18" charset="0"/>
            </a:endParaRPr>
          </a:p>
          <a:p>
            <a:pPr algn="l"/>
            <a:endParaRPr lang="en-IN" sz="1600" dirty="0">
              <a:solidFill>
                <a:srgbClr val="000000"/>
              </a:solidFill>
              <a:latin typeface="Times New Roman" panose="02020603050405020304" pitchFamily="18" charset="0"/>
              <a:cs typeface="Times New Roman" panose="02020603050405020304" pitchFamily="18" charset="0"/>
            </a:endParaRPr>
          </a:p>
          <a:p>
            <a:pPr algn="l"/>
            <a:endParaRPr lang="en-IN" sz="1600" i="0" dirty="0">
              <a:solidFill>
                <a:srgbClr val="000000"/>
              </a:solidFill>
              <a:effectLst/>
              <a:latin typeface="Times New Roman" panose="02020603050405020304" pitchFamily="18" charset="0"/>
              <a:cs typeface="Times New Roman" panose="02020603050405020304" pitchFamily="18" charset="0"/>
            </a:endParaRPr>
          </a:p>
          <a:p>
            <a:pPr algn="l"/>
            <a:endParaRPr lang="en-IN" sz="1600" dirty="0">
              <a:solidFill>
                <a:srgbClr val="000000"/>
              </a:solidFill>
              <a:latin typeface="Times New Roman" panose="02020603050405020304" pitchFamily="18" charset="0"/>
              <a:cs typeface="Times New Roman" panose="02020603050405020304" pitchFamily="18" charset="0"/>
            </a:endParaRPr>
          </a:p>
          <a:p>
            <a:pPr marL="285750" indent="-285750" algn="r">
              <a:lnSpc>
                <a:spcPct val="150000"/>
              </a:lnSpc>
              <a:buFont typeface="Wingdings" panose="05000000000000000000" pitchFamily="2" charset="2"/>
              <a:buChar char="Ø"/>
            </a:pPr>
            <a:r>
              <a:rPr lang="en-IN" sz="1600" b="1" dirty="0">
                <a:solidFill>
                  <a:srgbClr val="000000"/>
                </a:solidFill>
                <a:latin typeface="Times New Roman" panose="02020603050405020304" pitchFamily="18" charset="0"/>
                <a:cs typeface="Times New Roman" panose="02020603050405020304" pitchFamily="18" charset="0"/>
              </a:rPr>
              <a:t>              </a:t>
            </a:r>
            <a:r>
              <a:rPr lang="en-US" sz="1600" b="1" i="0" dirty="0" err="1">
                <a:solidFill>
                  <a:srgbClr val="000000"/>
                </a:solidFill>
                <a:effectLst/>
                <a:latin typeface="Times New Roman" panose="02020603050405020304" pitchFamily="18" charset="0"/>
                <a:cs typeface="Times New Roman" panose="02020603050405020304" pitchFamily="18" charset="0"/>
              </a:rPr>
              <a:t>Banelli</a:t>
            </a:r>
            <a:r>
              <a:rPr lang="en-US" sz="1600" b="1" i="0" dirty="0">
                <a:solidFill>
                  <a:srgbClr val="000000"/>
                </a:solidFill>
                <a:effectLst/>
                <a:latin typeface="Times New Roman" panose="02020603050405020304" pitchFamily="18" charset="0"/>
                <a:cs typeface="Times New Roman" panose="02020603050405020304" pitchFamily="18" charset="0"/>
              </a:rPr>
              <a:t>, Ducati, Kawasaki, Triumph, Harley-Davidson, Royal Enfield,               </a:t>
            </a:r>
          </a:p>
          <a:p>
            <a:pPr algn="r">
              <a:lnSpc>
                <a:spcPct val="150000"/>
              </a:lnSpc>
            </a:pPr>
            <a:r>
              <a:rPr lang="en-US" sz="1600" b="1" i="0" dirty="0">
                <a:solidFill>
                  <a:srgbClr val="000000"/>
                </a:solidFill>
                <a:effectLst/>
                <a:latin typeface="Times New Roman" panose="02020603050405020304" pitchFamily="18" charset="0"/>
                <a:cs typeface="Times New Roman" panose="02020603050405020304" pitchFamily="18" charset="0"/>
              </a:rPr>
              <a:t> Honda</a:t>
            </a:r>
            <a:r>
              <a:rPr lang="en-US" sz="1600" i="0" dirty="0">
                <a:solidFill>
                  <a:srgbClr val="000000"/>
                </a:solidFill>
                <a:effectLst/>
                <a:latin typeface="Times New Roman" panose="02020603050405020304" pitchFamily="18" charset="0"/>
                <a:cs typeface="Times New Roman" panose="02020603050405020304" pitchFamily="18" charset="0"/>
              </a:rPr>
              <a:t> generally manufacture very good products</a:t>
            </a:r>
          </a:p>
          <a:p>
            <a:pPr marL="285750" indent="-285750" algn="r">
              <a:lnSpc>
                <a:spcPct val="150000"/>
              </a:lnSpc>
              <a:buFont typeface="Wingdings" panose="05000000000000000000" pitchFamily="2" charset="2"/>
              <a:buChar char="Ø"/>
            </a:pPr>
            <a:r>
              <a:rPr lang="en-US" sz="1600" b="1" i="0" dirty="0">
                <a:solidFill>
                  <a:srgbClr val="000000"/>
                </a:solidFill>
                <a:effectLst/>
                <a:latin typeface="Times New Roman" panose="02020603050405020304" pitchFamily="18" charset="0"/>
                <a:cs typeface="Times New Roman" panose="02020603050405020304" pitchFamily="18" charset="0"/>
              </a:rPr>
              <a:t>TVS, Hero, Honda, Bajaj, Yamaha, Suzuki, KTM, Vespa </a:t>
            </a:r>
            <a:r>
              <a:rPr lang="en-US" sz="1600" i="0" dirty="0">
                <a:solidFill>
                  <a:srgbClr val="000000"/>
                </a:solidFill>
                <a:effectLst/>
                <a:latin typeface="Times New Roman" panose="02020603050405020304" pitchFamily="18" charset="0"/>
                <a:cs typeface="Times New Roman" panose="02020603050405020304" pitchFamily="18" charset="0"/>
              </a:rPr>
              <a:t>manufacture products </a:t>
            </a:r>
          </a:p>
          <a:p>
            <a:pPr algn="r">
              <a:lnSpc>
                <a:spcPct val="150000"/>
              </a:lnSpc>
            </a:pPr>
            <a:r>
              <a:rPr lang="en-US" sz="1600" i="0" dirty="0">
                <a:solidFill>
                  <a:srgbClr val="000000"/>
                </a:solidFill>
                <a:effectLst/>
                <a:latin typeface="Times New Roman" panose="02020603050405020304" pitchFamily="18" charset="0"/>
                <a:cs typeface="Times New Roman" panose="02020603050405020304" pitchFamily="18" charset="0"/>
              </a:rPr>
              <a:t>where some are </a:t>
            </a:r>
            <a:r>
              <a:rPr lang="en-US" sz="1600" i="0" dirty="0" err="1">
                <a:solidFill>
                  <a:srgbClr val="000000"/>
                </a:solidFill>
                <a:effectLst/>
                <a:latin typeface="Times New Roman" panose="02020603050405020304" pitchFamily="18" charset="0"/>
                <a:cs typeface="Times New Roman" panose="02020603050405020304" pitchFamily="18" charset="0"/>
              </a:rPr>
              <a:t>higly</a:t>
            </a:r>
            <a:r>
              <a:rPr lang="en-US" sz="1600" i="0" dirty="0">
                <a:solidFill>
                  <a:srgbClr val="000000"/>
                </a:solidFill>
                <a:effectLst/>
                <a:latin typeface="Times New Roman" panose="02020603050405020304" pitchFamily="18" charset="0"/>
                <a:cs typeface="Times New Roman" panose="02020603050405020304" pitchFamily="18" charset="0"/>
              </a:rPr>
              <a:t> liked whereas some are average products</a:t>
            </a:r>
          </a:p>
          <a:p>
            <a:pPr marL="342900" indent="-342900" algn="r">
              <a:lnSpc>
                <a:spcPct val="150000"/>
              </a:lnSpc>
              <a:buFont typeface="Wingdings" panose="05000000000000000000" pitchFamily="2" charset="2"/>
              <a:buChar char="Ø"/>
            </a:pPr>
            <a:r>
              <a:rPr lang="en-US" sz="1600" b="1" dirty="0">
                <a:solidFill>
                  <a:srgbClr val="000000"/>
                </a:solidFill>
                <a:latin typeface="Times New Roman" panose="02020603050405020304" pitchFamily="18" charset="0"/>
                <a:cs typeface="Times New Roman" panose="02020603050405020304" pitchFamily="18" charset="0"/>
              </a:rPr>
              <a:t>                                             </a:t>
            </a:r>
            <a:r>
              <a:rPr lang="en-US" sz="1600" b="1" i="0" dirty="0" err="1">
                <a:solidFill>
                  <a:srgbClr val="000000"/>
                </a:solidFill>
                <a:effectLst/>
                <a:latin typeface="Times New Roman" panose="02020603050405020304" pitchFamily="18" charset="0"/>
                <a:cs typeface="Times New Roman" panose="02020603050405020304" pitchFamily="18" charset="0"/>
              </a:rPr>
              <a:t>Lohia</a:t>
            </a:r>
            <a:r>
              <a:rPr lang="en-US" sz="1600" b="1" i="0" dirty="0">
                <a:solidFill>
                  <a:srgbClr val="000000"/>
                </a:solidFill>
                <a:effectLst/>
                <a:latin typeface="Times New Roman" panose="02020603050405020304" pitchFamily="18" charset="0"/>
                <a:cs typeface="Times New Roman" panose="02020603050405020304" pitchFamily="18" charset="0"/>
              </a:rPr>
              <a:t> </a:t>
            </a:r>
            <a:r>
              <a:rPr lang="en-US" sz="1600" i="0" dirty="0">
                <a:solidFill>
                  <a:srgbClr val="000000"/>
                </a:solidFill>
                <a:effectLst/>
                <a:latin typeface="Times New Roman" panose="02020603050405020304" pitchFamily="18" charset="0"/>
                <a:cs typeface="Times New Roman" panose="02020603050405020304" pitchFamily="18" charset="0"/>
              </a:rPr>
              <a:t>products are not liked by customers very much</a:t>
            </a:r>
          </a:p>
          <a:p>
            <a:pPr algn="ctr">
              <a:lnSpc>
                <a:spcPct val="150000"/>
              </a:lnSpc>
            </a:pPr>
            <a:endParaRPr lang="en-US" sz="1600" dirty="0">
              <a:solidFill>
                <a:srgbClr val="000000"/>
              </a:solidFill>
              <a:latin typeface="Times New Roman" panose="02020603050405020304" pitchFamily="18" charset="0"/>
              <a:cs typeface="Times New Roman" panose="02020603050405020304" pitchFamily="18" charset="0"/>
            </a:endParaRPr>
          </a:p>
          <a:p>
            <a:endParaRPr lang="en-US" sz="1600" i="0" dirty="0">
              <a:solidFill>
                <a:srgbClr val="000000"/>
              </a:solidFill>
              <a:effectLst/>
              <a:latin typeface="Times New Roman" panose="02020603050405020304" pitchFamily="18" charset="0"/>
              <a:cs typeface="Times New Roman" panose="02020603050405020304" pitchFamily="18" charset="0"/>
            </a:endParaRPr>
          </a:p>
          <a:p>
            <a:endParaRPr lang="en-IN" sz="16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36D842A-1916-48E1-8950-1572E613877D}"/>
              </a:ext>
            </a:extLst>
          </p:cNvPr>
          <p:cNvPicPr>
            <a:picLocks noChangeAspect="1"/>
          </p:cNvPicPr>
          <p:nvPr/>
        </p:nvPicPr>
        <p:blipFill rotWithShape="1">
          <a:blip r:embed="rId2">
            <a:extLst>
              <a:ext uri="{28A0092B-C50C-407E-A947-70E740481C1C}">
                <a14:useLocalDpi xmlns:a14="http://schemas.microsoft.com/office/drawing/2010/main" val="0"/>
              </a:ext>
            </a:extLst>
          </a:blip>
          <a:srcRect t="6840" r="9743"/>
          <a:stretch/>
        </p:blipFill>
        <p:spPr>
          <a:xfrm>
            <a:off x="6913998" y="0"/>
            <a:ext cx="4112068" cy="4563469"/>
          </a:xfrm>
          <a:prstGeom prst="rect">
            <a:avLst/>
          </a:prstGeom>
        </p:spPr>
      </p:pic>
      <p:pic>
        <p:nvPicPr>
          <p:cNvPr id="10" name="Picture 9">
            <a:extLst>
              <a:ext uri="{FF2B5EF4-FFF2-40B4-BE49-F238E27FC236}">
                <a16:creationId xmlns:a16="http://schemas.microsoft.com/office/drawing/2014/main" id="{B98D9CD7-5112-48FA-96C3-D0DE1B7325ED}"/>
              </a:ext>
            </a:extLst>
          </p:cNvPr>
          <p:cNvPicPr>
            <a:picLocks noChangeAspect="1"/>
          </p:cNvPicPr>
          <p:nvPr/>
        </p:nvPicPr>
        <p:blipFill rotWithShape="1">
          <a:blip r:embed="rId3">
            <a:extLst>
              <a:ext uri="{28A0092B-C50C-407E-A947-70E740481C1C}">
                <a14:useLocalDpi xmlns:a14="http://schemas.microsoft.com/office/drawing/2010/main" val="0"/>
              </a:ext>
            </a:extLst>
          </a:blip>
          <a:srcRect t="6577" r="3414"/>
          <a:stretch/>
        </p:blipFill>
        <p:spPr>
          <a:xfrm>
            <a:off x="178519" y="2376740"/>
            <a:ext cx="5099484" cy="4161664"/>
          </a:xfrm>
          <a:prstGeom prst="rect">
            <a:avLst/>
          </a:prstGeom>
        </p:spPr>
      </p:pic>
    </p:spTree>
    <p:extLst>
      <p:ext uri="{BB962C8B-B14F-4D97-AF65-F5344CB8AC3E}">
        <p14:creationId xmlns:p14="http://schemas.microsoft.com/office/powerpoint/2010/main" val="1740299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16A4A3C-102A-4C9D-BDCD-6BED2BAB74AB}"/>
              </a:ext>
            </a:extLst>
          </p:cNvPr>
          <p:cNvSpPr>
            <a:spLocks noGrp="1"/>
          </p:cNvSpPr>
          <p:nvPr>
            <p:ph idx="1"/>
          </p:nvPr>
        </p:nvSpPr>
        <p:spPr>
          <a:xfrm>
            <a:off x="97654" y="1048794"/>
            <a:ext cx="11996691" cy="5020322"/>
          </a:xfrm>
        </p:spPr>
        <p:txBody>
          <a:bodyPr>
            <a:normAutofit/>
          </a:bodyPr>
          <a:lstStyle/>
          <a:p>
            <a:endParaRPr lang="en-IN" sz="1900" dirty="0">
              <a:latin typeface="Times New Roman" panose="02020603050405020304" pitchFamily="18" charset="0"/>
              <a:cs typeface="Times New Roman" panose="02020603050405020304" pitchFamily="18" charset="0"/>
            </a:endParaRPr>
          </a:p>
          <a:p>
            <a:r>
              <a:rPr lang="en-IN" sz="1900" b="1" dirty="0">
                <a:latin typeface="Times New Roman" panose="02020603050405020304" pitchFamily="18" charset="0"/>
                <a:cs typeface="Times New Roman" panose="02020603050405020304" pitchFamily="18" charset="0"/>
              </a:rPr>
              <a:t> Requirements</a:t>
            </a:r>
            <a:r>
              <a:rPr lang="en-IN" sz="1900" dirty="0">
                <a:latin typeface="Times New Roman" panose="02020603050405020304" pitchFamily="18" charset="0"/>
                <a:cs typeface="Times New Roman" panose="02020603050405020304" pitchFamily="18" charset="0"/>
              </a:rPr>
              <a:t>: Price below 1 Lakh and CC greater than 150 and engine should be petrol</a:t>
            </a:r>
          </a:p>
          <a:p>
            <a:endParaRPr lang="en-IN" sz="1900" dirty="0">
              <a:latin typeface="Times New Roman" panose="02020603050405020304" pitchFamily="18" charset="0"/>
              <a:cs typeface="Times New Roman" panose="02020603050405020304" pitchFamily="18" charset="0"/>
            </a:endParaRPr>
          </a:p>
          <a:p>
            <a:r>
              <a:rPr lang="en-IN" sz="1900" dirty="0" err="1">
                <a:latin typeface="Times New Roman" panose="02020603050405020304" pitchFamily="18" charset="0"/>
                <a:cs typeface="Times New Roman" panose="02020603050405020304" pitchFamily="18" charset="0"/>
              </a:rPr>
              <a:t>Ohh</a:t>
            </a:r>
            <a:r>
              <a:rPr lang="en-IN" sz="1900" dirty="0">
                <a:latin typeface="Times New Roman" panose="02020603050405020304" pitchFamily="18" charset="0"/>
                <a:cs typeface="Times New Roman" panose="02020603050405020304" pitchFamily="18" charset="0"/>
              </a:rPr>
              <a:t>! inflation, I have only one bike to choose  :</a:t>
            </a:r>
          </a:p>
          <a:p>
            <a:endParaRPr lang="en-IN" sz="1900" dirty="0">
              <a:latin typeface="Times New Roman" panose="02020603050405020304" pitchFamily="18" charset="0"/>
              <a:cs typeface="Times New Roman" panose="02020603050405020304" pitchFamily="18" charset="0"/>
            </a:endParaRPr>
          </a:p>
          <a:p>
            <a:r>
              <a:rPr lang="en-IN" sz="1800" b="1" dirty="0">
                <a:latin typeface="Times New Roman" panose="02020603050405020304" pitchFamily="18" charset="0"/>
                <a:cs typeface="Times New Roman" panose="02020603050405020304" pitchFamily="18" charset="0"/>
              </a:rPr>
              <a:t>Honda</a:t>
            </a:r>
            <a:r>
              <a:rPr lang="en-IN" sz="1800" dirty="0">
                <a:latin typeface="Times New Roman" panose="02020603050405020304" pitchFamily="18" charset="0"/>
                <a:cs typeface="Times New Roman" panose="02020603050405020304" pitchFamily="18" charset="0"/>
              </a:rPr>
              <a:t>: Unicorn</a:t>
            </a:r>
          </a:p>
        </p:txBody>
      </p:sp>
      <p:sp>
        <p:nvSpPr>
          <p:cNvPr id="4" name="TextBox 3">
            <a:extLst>
              <a:ext uri="{FF2B5EF4-FFF2-40B4-BE49-F238E27FC236}">
                <a16:creationId xmlns:a16="http://schemas.microsoft.com/office/drawing/2014/main" id="{7D5004B2-F5A9-4485-ABBB-8DEBDE476BA1}"/>
              </a:ext>
            </a:extLst>
          </p:cNvPr>
          <p:cNvSpPr txBox="1"/>
          <p:nvPr/>
        </p:nvSpPr>
        <p:spPr>
          <a:xfrm>
            <a:off x="97654" y="248575"/>
            <a:ext cx="11506941" cy="800219"/>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Which bike suits me (Rahul)?                                      </a:t>
            </a:r>
            <a:endParaRPr lang="en-IN" sz="2800" b="1"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6" name="Graphic 5" descr="Shopping cart">
            <a:extLst>
              <a:ext uri="{FF2B5EF4-FFF2-40B4-BE49-F238E27FC236}">
                <a16:creationId xmlns:a16="http://schemas.microsoft.com/office/drawing/2014/main" id="{E51D633F-5B31-4FFD-BF21-B66E10B5E4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6879" y="1849013"/>
            <a:ext cx="744245" cy="744245"/>
          </a:xfrm>
          <a:prstGeom prst="rect">
            <a:avLst/>
          </a:prstGeom>
        </p:spPr>
      </p:pic>
      <p:grpSp>
        <p:nvGrpSpPr>
          <p:cNvPr id="5" name="Group 4">
            <a:extLst>
              <a:ext uri="{FF2B5EF4-FFF2-40B4-BE49-F238E27FC236}">
                <a16:creationId xmlns:a16="http://schemas.microsoft.com/office/drawing/2014/main" id="{88785A6D-825F-497A-813A-640D0CCEC135}"/>
              </a:ext>
            </a:extLst>
          </p:cNvPr>
          <p:cNvGrpSpPr/>
          <p:nvPr/>
        </p:nvGrpSpPr>
        <p:grpSpPr>
          <a:xfrm>
            <a:off x="6095999" y="3296344"/>
            <a:ext cx="1921276" cy="3561656"/>
            <a:chOff x="1781839" y="681508"/>
            <a:chExt cx="2096699" cy="5332893"/>
          </a:xfrm>
        </p:grpSpPr>
        <p:sp>
          <p:nvSpPr>
            <p:cNvPr id="7" name="Graphic 376">
              <a:extLst>
                <a:ext uri="{FF2B5EF4-FFF2-40B4-BE49-F238E27FC236}">
                  <a16:creationId xmlns:a16="http://schemas.microsoft.com/office/drawing/2014/main" id="{1B8D3129-3E5E-464C-94BB-42730E2F55F5}"/>
                </a:ext>
              </a:extLst>
            </p:cNvPr>
            <p:cNvSpPr/>
            <p:nvPr/>
          </p:nvSpPr>
          <p:spPr>
            <a:xfrm flipV="1">
              <a:off x="1781839" y="5854114"/>
              <a:ext cx="1873932" cy="160287"/>
            </a:xfrm>
            <a:custGeom>
              <a:avLst/>
              <a:gdLst>
                <a:gd name="connsiteX0" fmla="*/ 936019 w 1873932"/>
                <a:gd name="connsiteY0" fmla="*/ 70 h 160287"/>
                <a:gd name="connsiteX1" fmla="*/ -945 w 1873932"/>
                <a:gd name="connsiteY1" fmla="*/ 80210 h 160287"/>
                <a:gd name="connsiteX2" fmla="*/ 936019 w 1873932"/>
                <a:gd name="connsiteY2" fmla="*/ 160358 h 160287"/>
                <a:gd name="connsiteX3" fmla="*/ 1872987 w 1873932"/>
                <a:gd name="connsiteY3" fmla="*/ 80210 h 160287"/>
                <a:gd name="connsiteX4" fmla="*/ 936019 w 1873932"/>
                <a:gd name="connsiteY4" fmla="*/ 70 h 16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3932" h="160287">
                  <a:moveTo>
                    <a:pt x="936019" y="70"/>
                  </a:moveTo>
                  <a:cubicBezTo>
                    <a:pt x="418552" y="70"/>
                    <a:pt x="-945" y="35963"/>
                    <a:pt x="-945" y="80210"/>
                  </a:cubicBezTo>
                  <a:cubicBezTo>
                    <a:pt x="-945" y="124466"/>
                    <a:pt x="418552" y="160358"/>
                    <a:pt x="936019" y="160358"/>
                  </a:cubicBezTo>
                  <a:cubicBezTo>
                    <a:pt x="1453493" y="160358"/>
                    <a:pt x="1872987" y="124466"/>
                    <a:pt x="1872987" y="80210"/>
                  </a:cubicBezTo>
                  <a:cubicBezTo>
                    <a:pt x="1872987" y="35963"/>
                    <a:pt x="1453493" y="70"/>
                    <a:pt x="936019" y="70"/>
                  </a:cubicBezTo>
                </a:path>
              </a:pathLst>
            </a:custGeom>
            <a:solidFill>
              <a:srgbClr val="70B7AB"/>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8" name="Graphic 376">
              <a:extLst>
                <a:ext uri="{FF2B5EF4-FFF2-40B4-BE49-F238E27FC236}">
                  <a16:creationId xmlns:a16="http://schemas.microsoft.com/office/drawing/2014/main" id="{D4FB2831-8FA3-4E6F-8ECA-EA5C0121D40B}"/>
                </a:ext>
              </a:extLst>
            </p:cNvPr>
            <p:cNvSpPr/>
            <p:nvPr/>
          </p:nvSpPr>
          <p:spPr>
            <a:xfrm flipV="1">
              <a:off x="3287204" y="2822625"/>
              <a:ext cx="386138" cy="717772"/>
            </a:xfrm>
            <a:custGeom>
              <a:avLst/>
              <a:gdLst>
                <a:gd name="connsiteX0" fmla="*/ -1465 w 386138"/>
                <a:gd name="connsiteY0" fmla="*/ 583980 h 717772"/>
                <a:gd name="connsiteX1" fmla="*/ 309736 w 386138"/>
                <a:gd name="connsiteY1" fmla="*/ -411 h 717772"/>
                <a:gd name="connsiteX2" fmla="*/ 371979 w 386138"/>
                <a:gd name="connsiteY2" fmla="*/ 130996 h 717772"/>
                <a:gd name="connsiteX3" fmla="*/ 167966 w 386138"/>
                <a:gd name="connsiteY3" fmla="*/ 715387 h 717772"/>
                <a:gd name="connsiteX4" fmla="*/ -1465 w 386138"/>
                <a:gd name="connsiteY4" fmla="*/ 583980 h 71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38" h="717772">
                  <a:moveTo>
                    <a:pt x="-1465" y="583980"/>
                  </a:moveTo>
                  <a:cubicBezTo>
                    <a:pt x="-1465" y="583980"/>
                    <a:pt x="264791" y="-41902"/>
                    <a:pt x="309736" y="-411"/>
                  </a:cubicBezTo>
                  <a:cubicBezTo>
                    <a:pt x="354694" y="41093"/>
                    <a:pt x="410015" y="23808"/>
                    <a:pt x="371979" y="130996"/>
                  </a:cubicBezTo>
                  <a:cubicBezTo>
                    <a:pt x="333942" y="238197"/>
                    <a:pt x="167966" y="715387"/>
                    <a:pt x="167966" y="715387"/>
                  </a:cubicBezTo>
                  <a:lnTo>
                    <a:pt x="-1465" y="583980"/>
                  </a:lnTo>
                </a:path>
              </a:pathLst>
            </a:custGeom>
            <a:solidFill>
              <a:srgbClr val="F9AA8F"/>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9" name="Graphic 376">
              <a:extLst>
                <a:ext uri="{FF2B5EF4-FFF2-40B4-BE49-F238E27FC236}">
                  <a16:creationId xmlns:a16="http://schemas.microsoft.com/office/drawing/2014/main" id="{B9FF4F9B-D89F-455E-B28B-77BF8FE32F4E}"/>
                </a:ext>
              </a:extLst>
            </p:cNvPr>
            <p:cNvSpPr/>
            <p:nvPr/>
          </p:nvSpPr>
          <p:spPr>
            <a:xfrm flipV="1">
              <a:off x="1897127" y="2795332"/>
              <a:ext cx="534243" cy="534746"/>
            </a:xfrm>
            <a:custGeom>
              <a:avLst/>
              <a:gdLst>
                <a:gd name="connsiteX0" fmla="*/ -567 w 534243"/>
                <a:gd name="connsiteY0" fmla="*/ 446174 h 534746"/>
                <a:gd name="connsiteX1" fmla="*/ 531082 w 534243"/>
                <a:gd name="connsiteY1" fmla="*/ -2492 h 534746"/>
                <a:gd name="connsiteX2" fmla="*/ 533676 w 534243"/>
                <a:gd name="connsiteY2" fmla="*/ 121993 h 534746"/>
                <a:gd name="connsiteX3" fmla="*/ 253587 w 534243"/>
                <a:gd name="connsiteY3" fmla="*/ 440992 h 534746"/>
                <a:gd name="connsiteX4" fmla="*/ -567 w 534243"/>
                <a:gd name="connsiteY4" fmla="*/ 446174 h 534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243" h="534746">
                  <a:moveTo>
                    <a:pt x="-567" y="446174"/>
                  </a:moveTo>
                  <a:cubicBezTo>
                    <a:pt x="-567" y="446174"/>
                    <a:pt x="266555" y="70127"/>
                    <a:pt x="531082" y="-2492"/>
                  </a:cubicBezTo>
                  <a:lnTo>
                    <a:pt x="533676" y="121993"/>
                  </a:lnTo>
                  <a:cubicBezTo>
                    <a:pt x="533676" y="121993"/>
                    <a:pt x="388444" y="238694"/>
                    <a:pt x="253587" y="440992"/>
                  </a:cubicBezTo>
                  <a:cubicBezTo>
                    <a:pt x="118728" y="643265"/>
                    <a:pt x="-567" y="446174"/>
                    <a:pt x="-567" y="446174"/>
                  </a:cubicBezTo>
                </a:path>
              </a:pathLst>
            </a:custGeom>
            <a:solidFill>
              <a:srgbClr val="F9AA8F"/>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0" name="Graphic 376">
              <a:extLst>
                <a:ext uri="{FF2B5EF4-FFF2-40B4-BE49-F238E27FC236}">
                  <a16:creationId xmlns:a16="http://schemas.microsoft.com/office/drawing/2014/main" id="{F44E78A4-3570-4A83-A95E-9A421199EA96}"/>
                </a:ext>
              </a:extLst>
            </p:cNvPr>
            <p:cNvSpPr/>
            <p:nvPr/>
          </p:nvSpPr>
          <p:spPr>
            <a:xfrm flipV="1">
              <a:off x="2301864" y="5482832"/>
              <a:ext cx="156190" cy="306308"/>
            </a:xfrm>
            <a:custGeom>
              <a:avLst/>
              <a:gdLst>
                <a:gd name="connsiteX0" fmla="*/ 155477 w 156190"/>
                <a:gd name="connsiteY0" fmla="*/ 281412 h 306308"/>
                <a:gd name="connsiteX1" fmla="*/ 108615 w 156190"/>
                <a:gd name="connsiteY1" fmla="*/ -196 h 306308"/>
                <a:gd name="connsiteX2" fmla="*/ -714 w 156190"/>
                <a:gd name="connsiteY2" fmla="*/ -196 h 306308"/>
                <a:gd name="connsiteX3" fmla="*/ 35848 w 156190"/>
                <a:gd name="connsiteY3" fmla="*/ 306113 h 306308"/>
                <a:gd name="connsiteX4" fmla="*/ 155477 w 156190"/>
                <a:gd name="connsiteY4" fmla="*/ 281412 h 30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90" h="306308">
                  <a:moveTo>
                    <a:pt x="155477" y="281412"/>
                  </a:moveTo>
                  <a:lnTo>
                    <a:pt x="108615" y="-196"/>
                  </a:lnTo>
                  <a:lnTo>
                    <a:pt x="-714" y="-196"/>
                  </a:lnTo>
                  <a:lnTo>
                    <a:pt x="35848" y="306113"/>
                  </a:lnTo>
                  <a:lnTo>
                    <a:pt x="155477" y="281412"/>
                  </a:lnTo>
                </a:path>
              </a:pathLst>
            </a:custGeom>
            <a:solidFill>
              <a:srgbClr val="172D36"/>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1" name="Graphic 376">
              <a:extLst>
                <a:ext uri="{FF2B5EF4-FFF2-40B4-BE49-F238E27FC236}">
                  <a16:creationId xmlns:a16="http://schemas.microsoft.com/office/drawing/2014/main" id="{1F16FA0A-4930-4591-9C41-2FF8774D596D}"/>
                </a:ext>
              </a:extLst>
            </p:cNvPr>
            <p:cNvSpPr/>
            <p:nvPr/>
          </p:nvSpPr>
          <p:spPr>
            <a:xfrm flipV="1">
              <a:off x="1938107" y="5655676"/>
              <a:ext cx="519948" cy="259700"/>
            </a:xfrm>
            <a:custGeom>
              <a:avLst/>
              <a:gdLst>
                <a:gd name="connsiteX0" fmla="*/ 330033 w 519948"/>
                <a:gd name="connsiteY0" fmla="*/ 259638 h 259700"/>
                <a:gd name="connsiteX1" fmla="*/ 173024 w 519948"/>
                <a:gd name="connsiteY1" fmla="*/ 150085 h 259700"/>
                <a:gd name="connsiteX2" fmla="*/ -196 w 519948"/>
                <a:gd name="connsiteY2" fmla="*/ 28418 h 259700"/>
                <a:gd name="connsiteX3" fmla="*/ 369280 w 519948"/>
                <a:gd name="connsiteY3" fmla="*/ 36142 h 259700"/>
                <a:gd name="connsiteX4" fmla="*/ 369280 w 519948"/>
                <a:gd name="connsiteY4" fmla="*/ 12038 h 259700"/>
                <a:gd name="connsiteX5" fmla="*/ 519358 w 519948"/>
                <a:gd name="connsiteY5" fmla="*/ 18616 h 259700"/>
                <a:gd name="connsiteX6" fmla="*/ 519358 w 519948"/>
                <a:gd name="connsiteY6" fmla="*/ 217996 h 259700"/>
                <a:gd name="connsiteX7" fmla="*/ 394680 w 519948"/>
                <a:gd name="connsiteY7" fmla="*/ 209245 h 259700"/>
                <a:gd name="connsiteX8" fmla="*/ 403916 w 519948"/>
                <a:gd name="connsiteY8" fmla="*/ 228965 h 259700"/>
                <a:gd name="connsiteX9" fmla="*/ 330033 w 519948"/>
                <a:gd name="connsiteY9" fmla="*/ 259638 h 2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948" h="259700">
                  <a:moveTo>
                    <a:pt x="330033" y="259638"/>
                  </a:moveTo>
                  <a:cubicBezTo>
                    <a:pt x="330033" y="259638"/>
                    <a:pt x="267694" y="178561"/>
                    <a:pt x="173024" y="150085"/>
                  </a:cubicBezTo>
                  <a:cubicBezTo>
                    <a:pt x="78365" y="121591"/>
                    <a:pt x="-7122" y="85380"/>
                    <a:pt x="-196" y="28418"/>
                  </a:cubicBezTo>
                  <a:cubicBezTo>
                    <a:pt x="-196" y="28418"/>
                    <a:pt x="140704" y="-40538"/>
                    <a:pt x="369280" y="36142"/>
                  </a:cubicBezTo>
                  <a:lnTo>
                    <a:pt x="369280" y="12038"/>
                  </a:lnTo>
                  <a:lnTo>
                    <a:pt x="519358" y="18616"/>
                  </a:lnTo>
                  <a:lnTo>
                    <a:pt x="519358" y="217996"/>
                  </a:lnTo>
                  <a:lnTo>
                    <a:pt x="394680" y="209245"/>
                  </a:lnTo>
                  <a:lnTo>
                    <a:pt x="403916" y="228965"/>
                  </a:lnTo>
                  <a:lnTo>
                    <a:pt x="330033" y="259638"/>
                  </a:lnTo>
                </a:path>
              </a:pathLst>
            </a:custGeom>
            <a:solidFill>
              <a:srgbClr val="282628"/>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2" name="Graphic 376">
              <a:extLst>
                <a:ext uri="{FF2B5EF4-FFF2-40B4-BE49-F238E27FC236}">
                  <a16:creationId xmlns:a16="http://schemas.microsoft.com/office/drawing/2014/main" id="{4C57C6B5-8DD2-48C8-986D-59D55D9C1459}"/>
                </a:ext>
              </a:extLst>
            </p:cNvPr>
            <p:cNvSpPr/>
            <p:nvPr/>
          </p:nvSpPr>
          <p:spPr>
            <a:xfrm flipV="1">
              <a:off x="1938237" y="5855894"/>
              <a:ext cx="519818" cy="59482"/>
            </a:xfrm>
            <a:custGeom>
              <a:avLst/>
              <a:gdLst>
                <a:gd name="connsiteX0" fmla="*/ 269682 w 519818"/>
                <a:gd name="connsiteY0" fmla="*/ 33464 h 59482"/>
                <a:gd name="connsiteX1" fmla="*/ 850 w 519818"/>
                <a:gd name="connsiteY1" fmla="*/ 43346 h 59482"/>
                <a:gd name="connsiteX2" fmla="*/ -326 w 519818"/>
                <a:gd name="connsiteY2" fmla="*/ 28508 h 59482"/>
                <a:gd name="connsiteX3" fmla="*/ 369150 w 519818"/>
                <a:gd name="connsiteY3" fmla="*/ 36232 h 59482"/>
                <a:gd name="connsiteX4" fmla="*/ 369150 w 519818"/>
                <a:gd name="connsiteY4" fmla="*/ 12127 h 59482"/>
                <a:gd name="connsiteX5" fmla="*/ 519228 w 519818"/>
                <a:gd name="connsiteY5" fmla="*/ 18706 h 59482"/>
                <a:gd name="connsiteX6" fmla="*/ 519228 w 519818"/>
                <a:gd name="connsiteY6" fmla="*/ 58482 h 59482"/>
                <a:gd name="connsiteX7" fmla="*/ 269682 w 519818"/>
                <a:gd name="connsiteY7" fmla="*/ 33464 h 5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18" h="59482">
                  <a:moveTo>
                    <a:pt x="269682" y="33464"/>
                  </a:moveTo>
                  <a:cubicBezTo>
                    <a:pt x="64831" y="-19201"/>
                    <a:pt x="12820" y="39268"/>
                    <a:pt x="850" y="43346"/>
                  </a:cubicBezTo>
                  <a:cubicBezTo>
                    <a:pt x="-464" y="38405"/>
                    <a:pt x="-937" y="33449"/>
                    <a:pt x="-326" y="28508"/>
                  </a:cubicBezTo>
                  <a:cubicBezTo>
                    <a:pt x="-326" y="28508"/>
                    <a:pt x="140574" y="-40448"/>
                    <a:pt x="369150" y="36232"/>
                  </a:cubicBezTo>
                  <a:lnTo>
                    <a:pt x="369150" y="12127"/>
                  </a:lnTo>
                  <a:lnTo>
                    <a:pt x="519228" y="18706"/>
                  </a:lnTo>
                  <a:lnTo>
                    <a:pt x="519228" y="58482"/>
                  </a:lnTo>
                  <a:cubicBezTo>
                    <a:pt x="465655" y="55242"/>
                    <a:pt x="420729" y="72314"/>
                    <a:pt x="269682" y="33464"/>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3" name="Graphic 376">
              <a:extLst>
                <a:ext uri="{FF2B5EF4-FFF2-40B4-BE49-F238E27FC236}">
                  <a16:creationId xmlns:a16="http://schemas.microsoft.com/office/drawing/2014/main" id="{CDD715E0-23D4-40E0-8D8F-97511F7908B1}"/>
                </a:ext>
              </a:extLst>
            </p:cNvPr>
            <p:cNvSpPr/>
            <p:nvPr/>
          </p:nvSpPr>
          <p:spPr>
            <a:xfrm flipV="1">
              <a:off x="2214208" y="5697335"/>
              <a:ext cx="81889" cy="74481"/>
            </a:xfrm>
            <a:custGeom>
              <a:avLst/>
              <a:gdLst>
                <a:gd name="connsiteX0" fmla="*/ 74675 w 81889"/>
                <a:gd name="connsiteY0" fmla="*/ -108 h 74481"/>
                <a:gd name="connsiteX1" fmla="*/ 69202 w 81889"/>
                <a:gd name="connsiteY1" fmla="*/ 2809 h 74481"/>
                <a:gd name="connsiteX2" fmla="*/ 3728 w 81889"/>
                <a:gd name="connsiteY2" fmla="*/ 61586 h 74481"/>
                <a:gd name="connsiteX3" fmla="*/ -236 w 81889"/>
                <a:gd name="connsiteY3" fmla="*/ 70034 h 74481"/>
                <a:gd name="connsiteX4" fmla="*/ 8198 w 81889"/>
                <a:gd name="connsiteY4" fmla="*/ 73993 h 74481"/>
                <a:gd name="connsiteX5" fmla="*/ 80141 w 81889"/>
                <a:gd name="connsiteY5" fmla="*/ 10141 h 74481"/>
                <a:gd name="connsiteX6" fmla="*/ 78340 w 81889"/>
                <a:gd name="connsiteY6" fmla="*/ 1009 h 74481"/>
                <a:gd name="connsiteX7" fmla="*/ 74675 w 81889"/>
                <a:gd name="connsiteY7" fmla="*/ -108 h 7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89" h="74481">
                  <a:moveTo>
                    <a:pt x="74675" y="-108"/>
                  </a:moveTo>
                  <a:cubicBezTo>
                    <a:pt x="72551" y="-108"/>
                    <a:pt x="70478" y="904"/>
                    <a:pt x="69202" y="2809"/>
                  </a:cubicBezTo>
                  <a:cubicBezTo>
                    <a:pt x="38434" y="48683"/>
                    <a:pt x="4076" y="61472"/>
                    <a:pt x="3728" y="61586"/>
                  </a:cubicBezTo>
                  <a:cubicBezTo>
                    <a:pt x="300" y="62831"/>
                    <a:pt x="-1470" y="66601"/>
                    <a:pt x="-236" y="70034"/>
                  </a:cubicBezTo>
                  <a:cubicBezTo>
                    <a:pt x="1005" y="73448"/>
                    <a:pt x="4779" y="75199"/>
                    <a:pt x="8198" y="73993"/>
                  </a:cubicBezTo>
                  <a:cubicBezTo>
                    <a:pt x="9765" y="73423"/>
                    <a:pt x="46993" y="59567"/>
                    <a:pt x="80141" y="10141"/>
                  </a:cubicBezTo>
                  <a:cubicBezTo>
                    <a:pt x="82170" y="7115"/>
                    <a:pt x="81367" y="3027"/>
                    <a:pt x="78340" y="1009"/>
                  </a:cubicBezTo>
                  <a:cubicBezTo>
                    <a:pt x="77215" y="234"/>
                    <a:pt x="75940" y="-108"/>
                    <a:pt x="74675" y="-108"/>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4" name="Graphic 376">
              <a:extLst>
                <a:ext uri="{FF2B5EF4-FFF2-40B4-BE49-F238E27FC236}">
                  <a16:creationId xmlns:a16="http://schemas.microsoft.com/office/drawing/2014/main" id="{BB0253F3-B477-49D1-8D64-B79DC5142326}"/>
                </a:ext>
              </a:extLst>
            </p:cNvPr>
            <p:cNvSpPr/>
            <p:nvPr/>
          </p:nvSpPr>
          <p:spPr>
            <a:xfrm flipV="1">
              <a:off x="2179854" y="5712757"/>
              <a:ext cx="81889" cy="74493"/>
            </a:xfrm>
            <a:custGeom>
              <a:avLst/>
              <a:gdLst>
                <a:gd name="connsiteX0" fmla="*/ 74703 w 81889"/>
                <a:gd name="connsiteY0" fmla="*/ -94 h 74493"/>
                <a:gd name="connsiteX1" fmla="*/ 69225 w 81889"/>
                <a:gd name="connsiteY1" fmla="*/ 2828 h 74493"/>
                <a:gd name="connsiteX2" fmla="*/ 3752 w 81889"/>
                <a:gd name="connsiteY2" fmla="*/ 61615 h 74493"/>
                <a:gd name="connsiteX3" fmla="*/ -213 w 81889"/>
                <a:gd name="connsiteY3" fmla="*/ 70049 h 74493"/>
                <a:gd name="connsiteX4" fmla="*/ 8221 w 81889"/>
                <a:gd name="connsiteY4" fmla="*/ 74013 h 74493"/>
                <a:gd name="connsiteX5" fmla="*/ 80165 w 81889"/>
                <a:gd name="connsiteY5" fmla="*/ 10156 h 74493"/>
                <a:gd name="connsiteX6" fmla="*/ 78364 w 81889"/>
                <a:gd name="connsiteY6" fmla="*/ 1012 h 74493"/>
                <a:gd name="connsiteX7" fmla="*/ 74703 w 81889"/>
                <a:gd name="connsiteY7" fmla="*/ -94 h 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89" h="74493">
                  <a:moveTo>
                    <a:pt x="74703" y="-94"/>
                  </a:moveTo>
                  <a:cubicBezTo>
                    <a:pt x="72585" y="-94"/>
                    <a:pt x="70500" y="923"/>
                    <a:pt x="69225" y="2828"/>
                  </a:cubicBezTo>
                  <a:cubicBezTo>
                    <a:pt x="38458" y="48688"/>
                    <a:pt x="4093" y="61492"/>
                    <a:pt x="3752" y="61615"/>
                  </a:cubicBezTo>
                  <a:cubicBezTo>
                    <a:pt x="328" y="62851"/>
                    <a:pt x="-1448" y="66622"/>
                    <a:pt x="-213" y="70049"/>
                  </a:cubicBezTo>
                  <a:cubicBezTo>
                    <a:pt x="1023" y="73467"/>
                    <a:pt x="4808" y="75233"/>
                    <a:pt x="8221" y="74013"/>
                  </a:cubicBezTo>
                  <a:cubicBezTo>
                    <a:pt x="9788" y="73443"/>
                    <a:pt x="47021" y="59587"/>
                    <a:pt x="80165" y="10156"/>
                  </a:cubicBezTo>
                  <a:cubicBezTo>
                    <a:pt x="82193" y="7145"/>
                    <a:pt x="81389" y="3047"/>
                    <a:pt x="78364" y="1012"/>
                  </a:cubicBezTo>
                  <a:cubicBezTo>
                    <a:pt x="77238" y="264"/>
                    <a:pt x="75963" y="-94"/>
                    <a:pt x="74703" y="-94"/>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5" name="Graphic 376">
              <a:extLst>
                <a:ext uri="{FF2B5EF4-FFF2-40B4-BE49-F238E27FC236}">
                  <a16:creationId xmlns:a16="http://schemas.microsoft.com/office/drawing/2014/main" id="{12A9E898-2F97-44EB-AAE3-2327957DF633}"/>
                </a:ext>
              </a:extLst>
            </p:cNvPr>
            <p:cNvSpPr/>
            <p:nvPr/>
          </p:nvSpPr>
          <p:spPr>
            <a:xfrm flipV="1">
              <a:off x="2145515" y="5727987"/>
              <a:ext cx="81870" cy="74488"/>
            </a:xfrm>
            <a:custGeom>
              <a:avLst/>
              <a:gdLst>
                <a:gd name="connsiteX0" fmla="*/ 74706 w 81870"/>
                <a:gd name="connsiteY0" fmla="*/ -80 h 74488"/>
                <a:gd name="connsiteX1" fmla="*/ 69229 w 81870"/>
                <a:gd name="connsiteY1" fmla="*/ 2827 h 74488"/>
                <a:gd name="connsiteX2" fmla="*/ 3739 w 81870"/>
                <a:gd name="connsiteY2" fmla="*/ 61629 h 74488"/>
                <a:gd name="connsiteX3" fmla="*/ -185 w 81870"/>
                <a:gd name="connsiteY3" fmla="*/ 70063 h 74488"/>
                <a:gd name="connsiteX4" fmla="*/ 8229 w 81870"/>
                <a:gd name="connsiteY4" fmla="*/ 74022 h 74488"/>
                <a:gd name="connsiteX5" fmla="*/ 80173 w 81870"/>
                <a:gd name="connsiteY5" fmla="*/ 10179 h 74488"/>
                <a:gd name="connsiteX6" fmla="*/ 78372 w 81870"/>
                <a:gd name="connsiteY6" fmla="*/ 1036 h 74488"/>
                <a:gd name="connsiteX7" fmla="*/ 74706 w 81870"/>
                <a:gd name="connsiteY7" fmla="*/ -80 h 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70" h="74488">
                  <a:moveTo>
                    <a:pt x="74706" y="-80"/>
                  </a:moveTo>
                  <a:cubicBezTo>
                    <a:pt x="72582" y="-80"/>
                    <a:pt x="70499" y="937"/>
                    <a:pt x="69229" y="2827"/>
                  </a:cubicBezTo>
                  <a:cubicBezTo>
                    <a:pt x="38664" y="48408"/>
                    <a:pt x="4092" y="61499"/>
                    <a:pt x="3739" y="61629"/>
                  </a:cubicBezTo>
                  <a:cubicBezTo>
                    <a:pt x="336" y="62873"/>
                    <a:pt x="-1425" y="66659"/>
                    <a:pt x="-185" y="70063"/>
                  </a:cubicBezTo>
                  <a:cubicBezTo>
                    <a:pt x="1061" y="73475"/>
                    <a:pt x="4835" y="75242"/>
                    <a:pt x="8229" y="74022"/>
                  </a:cubicBezTo>
                  <a:cubicBezTo>
                    <a:pt x="9797" y="73451"/>
                    <a:pt x="47028" y="59594"/>
                    <a:pt x="80173" y="10179"/>
                  </a:cubicBezTo>
                  <a:cubicBezTo>
                    <a:pt x="82197" y="7143"/>
                    <a:pt x="81388" y="3055"/>
                    <a:pt x="78372" y="1036"/>
                  </a:cubicBezTo>
                  <a:cubicBezTo>
                    <a:pt x="77246" y="276"/>
                    <a:pt x="75965" y="-80"/>
                    <a:pt x="74706" y="-80"/>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6" name="Graphic 376">
              <a:extLst>
                <a:ext uri="{FF2B5EF4-FFF2-40B4-BE49-F238E27FC236}">
                  <a16:creationId xmlns:a16="http://schemas.microsoft.com/office/drawing/2014/main" id="{4F8417CC-89BF-4243-9233-11E5244767C6}"/>
                </a:ext>
              </a:extLst>
            </p:cNvPr>
            <p:cNvSpPr/>
            <p:nvPr/>
          </p:nvSpPr>
          <p:spPr>
            <a:xfrm flipV="1">
              <a:off x="2968688" y="5482832"/>
              <a:ext cx="156171" cy="306308"/>
            </a:xfrm>
            <a:custGeom>
              <a:avLst/>
              <a:gdLst>
                <a:gd name="connsiteX0" fmla="*/ -1169 w 156171"/>
                <a:gd name="connsiteY0" fmla="*/ 281412 h 306308"/>
                <a:gd name="connsiteX1" fmla="*/ 45668 w 156171"/>
                <a:gd name="connsiteY1" fmla="*/ -196 h 306308"/>
                <a:gd name="connsiteX2" fmla="*/ 155003 w 156171"/>
                <a:gd name="connsiteY2" fmla="*/ -196 h 306308"/>
                <a:gd name="connsiteX3" fmla="*/ 118439 w 156171"/>
                <a:gd name="connsiteY3" fmla="*/ 306113 h 306308"/>
                <a:gd name="connsiteX4" fmla="*/ -1169 w 156171"/>
                <a:gd name="connsiteY4" fmla="*/ 281412 h 30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71" h="306308">
                  <a:moveTo>
                    <a:pt x="-1169" y="281412"/>
                  </a:moveTo>
                  <a:lnTo>
                    <a:pt x="45668" y="-196"/>
                  </a:lnTo>
                  <a:lnTo>
                    <a:pt x="155003" y="-196"/>
                  </a:lnTo>
                  <a:lnTo>
                    <a:pt x="118439" y="306113"/>
                  </a:lnTo>
                  <a:lnTo>
                    <a:pt x="-1169" y="281412"/>
                  </a:lnTo>
                </a:path>
              </a:pathLst>
            </a:custGeom>
            <a:solidFill>
              <a:srgbClr val="172D36"/>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7" name="Graphic 376">
              <a:extLst>
                <a:ext uri="{FF2B5EF4-FFF2-40B4-BE49-F238E27FC236}">
                  <a16:creationId xmlns:a16="http://schemas.microsoft.com/office/drawing/2014/main" id="{A07AF90F-B75D-47A4-9245-05C5DD6FDAE4}"/>
                </a:ext>
              </a:extLst>
            </p:cNvPr>
            <p:cNvSpPr/>
            <p:nvPr/>
          </p:nvSpPr>
          <p:spPr>
            <a:xfrm flipV="1">
              <a:off x="2968688" y="5655676"/>
              <a:ext cx="530275" cy="259700"/>
            </a:xfrm>
            <a:custGeom>
              <a:avLst/>
              <a:gdLst>
                <a:gd name="connsiteX0" fmla="*/ 188022 w 530275"/>
                <a:gd name="connsiteY0" fmla="*/ 259638 h 259700"/>
                <a:gd name="connsiteX1" fmla="*/ 345019 w 530275"/>
                <a:gd name="connsiteY1" fmla="*/ 150085 h 259700"/>
                <a:gd name="connsiteX2" fmla="*/ 528623 w 530275"/>
                <a:gd name="connsiteY2" fmla="*/ 28418 h 259700"/>
                <a:gd name="connsiteX3" fmla="*/ 148766 w 530275"/>
                <a:gd name="connsiteY3" fmla="*/ 36142 h 259700"/>
                <a:gd name="connsiteX4" fmla="*/ 148766 w 530275"/>
                <a:gd name="connsiteY4" fmla="*/ 12038 h 259700"/>
                <a:gd name="connsiteX5" fmla="*/ -1297 w 530275"/>
                <a:gd name="connsiteY5" fmla="*/ 18616 h 259700"/>
                <a:gd name="connsiteX6" fmla="*/ -1297 w 530275"/>
                <a:gd name="connsiteY6" fmla="*/ 217996 h 259700"/>
                <a:gd name="connsiteX7" fmla="*/ 123366 w 530275"/>
                <a:gd name="connsiteY7" fmla="*/ 209245 h 259700"/>
                <a:gd name="connsiteX8" fmla="*/ 114133 w 530275"/>
                <a:gd name="connsiteY8" fmla="*/ 228965 h 259700"/>
                <a:gd name="connsiteX9" fmla="*/ 188022 w 530275"/>
                <a:gd name="connsiteY9" fmla="*/ 259638 h 2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275" h="259700">
                  <a:moveTo>
                    <a:pt x="188022" y="259638"/>
                  </a:moveTo>
                  <a:cubicBezTo>
                    <a:pt x="188022" y="259638"/>
                    <a:pt x="250354" y="178561"/>
                    <a:pt x="345019" y="150085"/>
                  </a:cubicBezTo>
                  <a:cubicBezTo>
                    <a:pt x="439685" y="121591"/>
                    <a:pt x="535558" y="85380"/>
                    <a:pt x="528623" y="28418"/>
                  </a:cubicBezTo>
                  <a:cubicBezTo>
                    <a:pt x="528623" y="28418"/>
                    <a:pt x="377341" y="-40538"/>
                    <a:pt x="148766" y="36142"/>
                  </a:cubicBezTo>
                  <a:lnTo>
                    <a:pt x="148766" y="12038"/>
                  </a:lnTo>
                  <a:lnTo>
                    <a:pt x="-1297" y="18616"/>
                  </a:lnTo>
                  <a:lnTo>
                    <a:pt x="-1297" y="217996"/>
                  </a:lnTo>
                  <a:lnTo>
                    <a:pt x="123366" y="209245"/>
                  </a:lnTo>
                  <a:lnTo>
                    <a:pt x="114133" y="228965"/>
                  </a:lnTo>
                  <a:lnTo>
                    <a:pt x="188022" y="259638"/>
                  </a:lnTo>
                </a:path>
              </a:pathLst>
            </a:custGeom>
            <a:solidFill>
              <a:srgbClr val="282628"/>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8" name="Graphic 376">
              <a:extLst>
                <a:ext uri="{FF2B5EF4-FFF2-40B4-BE49-F238E27FC236}">
                  <a16:creationId xmlns:a16="http://schemas.microsoft.com/office/drawing/2014/main" id="{03B1CE15-2CB2-4995-B7B5-789BC28DDD93}"/>
                </a:ext>
              </a:extLst>
            </p:cNvPr>
            <p:cNvSpPr/>
            <p:nvPr/>
          </p:nvSpPr>
          <p:spPr>
            <a:xfrm flipV="1">
              <a:off x="2968675" y="5846558"/>
              <a:ext cx="530188" cy="68818"/>
            </a:xfrm>
            <a:custGeom>
              <a:avLst/>
              <a:gdLst>
                <a:gd name="connsiteX0" fmla="*/ 279373 w 530188"/>
                <a:gd name="connsiteY0" fmla="*/ 23097 h 68818"/>
                <a:gd name="connsiteX1" fmla="*/ 527455 w 530188"/>
                <a:gd name="connsiteY1" fmla="*/ 43342 h 68818"/>
                <a:gd name="connsiteX2" fmla="*/ 528636 w 530188"/>
                <a:gd name="connsiteY2" fmla="*/ 28503 h 68818"/>
                <a:gd name="connsiteX3" fmla="*/ 148779 w 530188"/>
                <a:gd name="connsiteY3" fmla="*/ 36228 h 68818"/>
                <a:gd name="connsiteX4" fmla="*/ 148779 w 530188"/>
                <a:gd name="connsiteY4" fmla="*/ 12123 h 68818"/>
                <a:gd name="connsiteX5" fmla="*/ -1297 w 530188"/>
                <a:gd name="connsiteY5" fmla="*/ 18702 h 68818"/>
                <a:gd name="connsiteX6" fmla="*/ -1297 w 530188"/>
                <a:gd name="connsiteY6" fmla="*/ 68841 h 68818"/>
                <a:gd name="connsiteX7" fmla="*/ 279373 w 530188"/>
                <a:gd name="connsiteY7" fmla="*/ 23097 h 6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188" h="68818">
                  <a:moveTo>
                    <a:pt x="279373" y="23097"/>
                  </a:moveTo>
                  <a:cubicBezTo>
                    <a:pt x="423175" y="480"/>
                    <a:pt x="515479" y="39264"/>
                    <a:pt x="527455" y="43342"/>
                  </a:cubicBezTo>
                  <a:cubicBezTo>
                    <a:pt x="528763" y="38400"/>
                    <a:pt x="529233" y="33445"/>
                    <a:pt x="528636" y="28503"/>
                  </a:cubicBezTo>
                  <a:cubicBezTo>
                    <a:pt x="528636" y="28503"/>
                    <a:pt x="377354" y="-40453"/>
                    <a:pt x="148779" y="36228"/>
                  </a:cubicBezTo>
                  <a:lnTo>
                    <a:pt x="148779" y="12123"/>
                  </a:lnTo>
                  <a:lnTo>
                    <a:pt x="-1297" y="18702"/>
                  </a:lnTo>
                  <a:lnTo>
                    <a:pt x="-1297" y="68841"/>
                  </a:lnTo>
                  <a:cubicBezTo>
                    <a:pt x="52272" y="65601"/>
                    <a:pt x="141311" y="44810"/>
                    <a:pt x="279373" y="23097"/>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19" name="Graphic 376">
              <a:extLst>
                <a:ext uri="{FF2B5EF4-FFF2-40B4-BE49-F238E27FC236}">
                  <a16:creationId xmlns:a16="http://schemas.microsoft.com/office/drawing/2014/main" id="{69B490CD-939F-450E-A128-079319B99F21}"/>
                </a:ext>
              </a:extLst>
            </p:cNvPr>
            <p:cNvSpPr/>
            <p:nvPr/>
          </p:nvSpPr>
          <p:spPr>
            <a:xfrm flipV="1">
              <a:off x="3130637" y="5697335"/>
              <a:ext cx="81888" cy="74481"/>
            </a:xfrm>
            <a:custGeom>
              <a:avLst/>
              <a:gdLst>
                <a:gd name="connsiteX0" fmla="*/ 5326 w 81888"/>
                <a:gd name="connsiteY0" fmla="*/ -108 h 74481"/>
                <a:gd name="connsiteX1" fmla="*/ 10800 w 81888"/>
                <a:gd name="connsiteY1" fmla="*/ 2809 h 74481"/>
                <a:gd name="connsiteX2" fmla="*/ 76268 w 81888"/>
                <a:gd name="connsiteY2" fmla="*/ 61586 h 74481"/>
                <a:gd name="connsiteX3" fmla="*/ 80243 w 81888"/>
                <a:gd name="connsiteY3" fmla="*/ 70034 h 74481"/>
                <a:gd name="connsiteX4" fmla="*/ 71811 w 81888"/>
                <a:gd name="connsiteY4" fmla="*/ 73993 h 74481"/>
                <a:gd name="connsiteX5" fmla="*/ -135 w 81888"/>
                <a:gd name="connsiteY5" fmla="*/ 10141 h 74481"/>
                <a:gd name="connsiteX6" fmla="*/ 1668 w 81888"/>
                <a:gd name="connsiteY6" fmla="*/ 1009 h 74481"/>
                <a:gd name="connsiteX7" fmla="*/ 5326 w 81888"/>
                <a:gd name="connsiteY7" fmla="*/ -108 h 7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88" h="74481">
                  <a:moveTo>
                    <a:pt x="5326" y="-108"/>
                  </a:moveTo>
                  <a:cubicBezTo>
                    <a:pt x="7460" y="-108"/>
                    <a:pt x="9530" y="904"/>
                    <a:pt x="10800" y="2809"/>
                  </a:cubicBezTo>
                  <a:cubicBezTo>
                    <a:pt x="41572" y="48683"/>
                    <a:pt x="75938" y="61472"/>
                    <a:pt x="76268" y="61586"/>
                  </a:cubicBezTo>
                  <a:cubicBezTo>
                    <a:pt x="79697" y="62831"/>
                    <a:pt x="81475" y="66601"/>
                    <a:pt x="80243" y="70034"/>
                  </a:cubicBezTo>
                  <a:cubicBezTo>
                    <a:pt x="78999" y="73448"/>
                    <a:pt x="75214" y="75199"/>
                    <a:pt x="71811" y="73993"/>
                  </a:cubicBezTo>
                  <a:cubicBezTo>
                    <a:pt x="70236" y="73423"/>
                    <a:pt x="33012" y="59567"/>
                    <a:pt x="-135" y="10141"/>
                  </a:cubicBezTo>
                  <a:cubicBezTo>
                    <a:pt x="-2167" y="7115"/>
                    <a:pt x="-1354" y="3027"/>
                    <a:pt x="1668" y="1009"/>
                  </a:cubicBezTo>
                  <a:cubicBezTo>
                    <a:pt x="2786" y="234"/>
                    <a:pt x="4069" y="-108"/>
                    <a:pt x="5326" y="-108"/>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0" name="Graphic 376">
              <a:extLst>
                <a:ext uri="{FF2B5EF4-FFF2-40B4-BE49-F238E27FC236}">
                  <a16:creationId xmlns:a16="http://schemas.microsoft.com/office/drawing/2014/main" id="{14E1FD5B-3FCC-45AB-B1D6-C7F344DD4236}"/>
                </a:ext>
              </a:extLst>
            </p:cNvPr>
            <p:cNvSpPr/>
            <p:nvPr/>
          </p:nvSpPr>
          <p:spPr>
            <a:xfrm flipV="1">
              <a:off x="3164987" y="5712757"/>
              <a:ext cx="81891" cy="74493"/>
            </a:xfrm>
            <a:custGeom>
              <a:avLst/>
              <a:gdLst>
                <a:gd name="connsiteX0" fmla="*/ 5306 w 81891"/>
                <a:gd name="connsiteY0" fmla="*/ -94 h 74493"/>
                <a:gd name="connsiteX1" fmla="*/ 10779 w 81891"/>
                <a:gd name="connsiteY1" fmla="*/ 2828 h 74493"/>
                <a:gd name="connsiteX2" fmla="*/ 76261 w 81891"/>
                <a:gd name="connsiteY2" fmla="*/ 61615 h 74493"/>
                <a:gd name="connsiteX3" fmla="*/ 80223 w 81891"/>
                <a:gd name="connsiteY3" fmla="*/ 70049 h 74493"/>
                <a:gd name="connsiteX4" fmla="*/ 71790 w 81891"/>
                <a:gd name="connsiteY4" fmla="*/ 74013 h 74493"/>
                <a:gd name="connsiteX5" fmla="*/ -168 w 81891"/>
                <a:gd name="connsiteY5" fmla="*/ 10156 h 74493"/>
                <a:gd name="connsiteX6" fmla="*/ 1648 w 81891"/>
                <a:gd name="connsiteY6" fmla="*/ 1012 h 74493"/>
                <a:gd name="connsiteX7" fmla="*/ 5306 w 81891"/>
                <a:gd name="connsiteY7" fmla="*/ -94 h 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91" h="74493">
                  <a:moveTo>
                    <a:pt x="5306" y="-94"/>
                  </a:moveTo>
                  <a:cubicBezTo>
                    <a:pt x="7427" y="-94"/>
                    <a:pt x="9509" y="923"/>
                    <a:pt x="10779" y="2828"/>
                  </a:cubicBezTo>
                  <a:cubicBezTo>
                    <a:pt x="41551" y="48688"/>
                    <a:pt x="75918" y="61492"/>
                    <a:pt x="76261" y="61615"/>
                  </a:cubicBezTo>
                  <a:cubicBezTo>
                    <a:pt x="79677" y="62851"/>
                    <a:pt x="81455" y="66622"/>
                    <a:pt x="80223" y="70049"/>
                  </a:cubicBezTo>
                  <a:cubicBezTo>
                    <a:pt x="78978" y="73467"/>
                    <a:pt x="75206" y="75233"/>
                    <a:pt x="71790" y="74013"/>
                  </a:cubicBezTo>
                  <a:cubicBezTo>
                    <a:pt x="70215" y="73443"/>
                    <a:pt x="32992" y="59587"/>
                    <a:pt x="-168" y="10156"/>
                  </a:cubicBezTo>
                  <a:cubicBezTo>
                    <a:pt x="-2187" y="7145"/>
                    <a:pt x="-1374" y="3047"/>
                    <a:pt x="1648" y="1012"/>
                  </a:cubicBezTo>
                  <a:cubicBezTo>
                    <a:pt x="2766" y="264"/>
                    <a:pt x="4048" y="-94"/>
                    <a:pt x="5306" y="-94"/>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1" name="Graphic 376">
              <a:extLst>
                <a:ext uri="{FF2B5EF4-FFF2-40B4-BE49-F238E27FC236}">
                  <a16:creationId xmlns:a16="http://schemas.microsoft.com/office/drawing/2014/main" id="{09DCB59C-EDAA-4BBE-BCD5-EFAC47A214BA}"/>
                </a:ext>
              </a:extLst>
            </p:cNvPr>
            <p:cNvSpPr/>
            <p:nvPr/>
          </p:nvSpPr>
          <p:spPr>
            <a:xfrm flipV="1">
              <a:off x="3199344" y="5727987"/>
              <a:ext cx="81878" cy="74488"/>
            </a:xfrm>
            <a:custGeom>
              <a:avLst/>
              <a:gdLst>
                <a:gd name="connsiteX0" fmla="*/ 5279 w 81878"/>
                <a:gd name="connsiteY0" fmla="*/ -80 h 74488"/>
                <a:gd name="connsiteX1" fmla="*/ 10766 w 81878"/>
                <a:gd name="connsiteY1" fmla="*/ 2827 h 74488"/>
                <a:gd name="connsiteX2" fmla="*/ 76247 w 81878"/>
                <a:gd name="connsiteY2" fmla="*/ 61629 h 74488"/>
                <a:gd name="connsiteX3" fmla="*/ 80184 w 81878"/>
                <a:gd name="connsiteY3" fmla="*/ 70063 h 74488"/>
                <a:gd name="connsiteX4" fmla="*/ 71764 w 81878"/>
                <a:gd name="connsiteY4" fmla="*/ 74022 h 74488"/>
                <a:gd name="connsiteX5" fmla="*/ -182 w 81878"/>
                <a:gd name="connsiteY5" fmla="*/ 10179 h 74488"/>
                <a:gd name="connsiteX6" fmla="*/ 1622 w 81878"/>
                <a:gd name="connsiteY6" fmla="*/ 1036 h 74488"/>
                <a:gd name="connsiteX7" fmla="*/ 5279 w 81878"/>
                <a:gd name="connsiteY7" fmla="*/ -80 h 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78" h="74488">
                  <a:moveTo>
                    <a:pt x="5279" y="-80"/>
                  </a:moveTo>
                  <a:cubicBezTo>
                    <a:pt x="7413" y="-80"/>
                    <a:pt x="9496" y="937"/>
                    <a:pt x="10766" y="2827"/>
                  </a:cubicBezTo>
                  <a:cubicBezTo>
                    <a:pt x="41334" y="48408"/>
                    <a:pt x="75904" y="61499"/>
                    <a:pt x="76247" y="61629"/>
                  </a:cubicBezTo>
                  <a:cubicBezTo>
                    <a:pt x="79663" y="62873"/>
                    <a:pt x="81416" y="66659"/>
                    <a:pt x="80184" y="70063"/>
                  </a:cubicBezTo>
                  <a:cubicBezTo>
                    <a:pt x="78926" y="73475"/>
                    <a:pt x="75155" y="75242"/>
                    <a:pt x="71764" y="74022"/>
                  </a:cubicBezTo>
                  <a:cubicBezTo>
                    <a:pt x="70189" y="73451"/>
                    <a:pt x="32965" y="59594"/>
                    <a:pt x="-182" y="10179"/>
                  </a:cubicBezTo>
                  <a:cubicBezTo>
                    <a:pt x="-2214" y="7143"/>
                    <a:pt x="-1401" y="3055"/>
                    <a:pt x="1622" y="1036"/>
                  </a:cubicBezTo>
                  <a:cubicBezTo>
                    <a:pt x="2739" y="276"/>
                    <a:pt x="4022" y="-80"/>
                    <a:pt x="5279" y="-80"/>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2" name="Graphic 376">
              <a:extLst>
                <a:ext uri="{FF2B5EF4-FFF2-40B4-BE49-F238E27FC236}">
                  <a16:creationId xmlns:a16="http://schemas.microsoft.com/office/drawing/2014/main" id="{E42532D4-5E90-475A-A1BD-BB7B1BB74311}"/>
                </a:ext>
              </a:extLst>
            </p:cNvPr>
            <p:cNvSpPr/>
            <p:nvPr/>
          </p:nvSpPr>
          <p:spPr>
            <a:xfrm flipV="1">
              <a:off x="2256750" y="3213366"/>
              <a:ext cx="926720" cy="2474173"/>
            </a:xfrm>
            <a:custGeom>
              <a:avLst/>
              <a:gdLst>
                <a:gd name="connsiteX0" fmla="*/ 227009 w 926720"/>
                <a:gd name="connsiteY0" fmla="*/ 2428762 h 2474173"/>
                <a:gd name="connsiteX1" fmla="*/ 113159 w 926720"/>
                <a:gd name="connsiteY1" fmla="*/ 1069011 h 2474173"/>
                <a:gd name="connsiteX2" fmla="*/ -946 w 926720"/>
                <a:gd name="connsiteY2" fmla="*/ 73129 h 2474173"/>
                <a:gd name="connsiteX3" fmla="*/ 261854 w 926720"/>
                <a:gd name="connsiteY3" fmla="*/ 31650 h 2474173"/>
                <a:gd name="connsiteX4" fmla="*/ 417457 w 926720"/>
                <a:gd name="connsiteY4" fmla="*/ 1006768 h 2474173"/>
                <a:gd name="connsiteX5" fmla="*/ 541942 w 926720"/>
                <a:gd name="connsiteY5" fmla="*/ 1933487 h 2474173"/>
                <a:gd name="connsiteX6" fmla="*/ 611093 w 926720"/>
                <a:gd name="connsiteY6" fmla="*/ 1933487 h 2474173"/>
                <a:gd name="connsiteX7" fmla="*/ 669882 w 926720"/>
                <a:gd name="connsiteY7" fmla="*/ 31650 h 2474173"/>
                <a:gd name="connsiteX8" fmla="*/ 925774 w 926720"/>
                <a:gd name="connsiteY8" fmla="*/ 24730 h 2474173"/>
                <a:gd name="connsiteX9" fmla="*/ 905022 w 926720"/>
                <a:gd name="connsiteY9" fmla="*/ 2472919 h 2474173"/>
                <a:gd name="connsiteX10" fmla="*/ 227009 w 926720"/>
                <a:gd name="connsiteY10" fmla="*/ 2428762 h 247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720" h="2474173">
                  <a:moveTo>
                    <a:pt x="227009" y="2428762"/>
                  </a:moveTo>
                  <a:lnTo>
                    <a:pt x="113159" y="1069011"/>
                  </a:lnTo>
                  <a:lnTo>
                    <a:pt x="-946" y="73129"/>
                  </a:lnTo>
                  <a:cubicBezTo>
                    <a:pt x="-946" y="73129"/>
                    <a:pt x="54372" y="-2932"/>
                    <a:pt x="261854" y="31650"/>
                  </a:cubicBezTo>
                  <a:lnTo>
                    <a:pt x="417457" y="1006768"/>
                  </a:lnTo>
                  <a:lnTo>
                    <a:pt x="541942" y="1933487"/>
                  </a:lnTo>
                  <a:lnTo>
                    <a:pt x="611093" y="1933487"/>
                  </a:lnTo>
                  <a:lnTo>
                    <a:pt x="669882" y="31650"/>
                  </a:lnTo>
                  <a:cubicBezTo>
                    <a:pt x="669882" y="31650"/>
                    <a:pt x="759785" y="-37529"/>
                    <a:pt x="925774" y="24730"/>
                  </a:cubicBezTo>
                  <a:lnTo>
                    <a:pt x="905022" y="2472919"/>
                  </a:lnTo>
                  <a:lnTo>
                    <a:pt x="227009" y="2428762"/>
                  </a:lnTo>
                </a:path>
              </a:pathLst>
            </a:custGeom>
            <a:solidFill>
              <a:srgbClr val="5D6062"/>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3" name="Graphic 376">
              <a:extLst>
                <a:ext uri="{FF2B5EF4-FFF2-40B4-BE49-F238E27FC236}">
                  <a16:creationId xmlns:a16="http://schemas.microsoft.com/office/drawing/2014/main" id="{4494B40A-BD7E-4916-B3D9-BD52C1210537}"/>
                </a:ext>
              </a:extLst>
            </p:cNvPr>
            <p:cNvSpPr/>
            <p:nvPr/>
          </p:nvSpPr>
          <p:spPr>
            <a:xfrm flipV="1">
              <a:off x="2626664" y="1797354"/>
              <a:ext cx="242138" cy="501789"/>
            </a:xfrm>
            <a:custGeom>
              <a:avLst/>
              <a:gdLst>
                <a:gd name="connsiteX0" fmla="*/ 241173 w 242138"/>
                <a:gd name="connsiteY0" fmla="*/ 382822 h 501789"/>
                <a:gd name="connsiteX1" fmla="*/ 231851 w 242138"/>
                <a:gd name="connsiteY1" fmla="*/ -3397 h 501789"/>
                <a:gd name="connsiteX2" fmla="*/ -965 w 242138"/>
                <a:gd name="connsiteY2" fmla="*/ 100679 h 501789"/>
                <a:gd name="connsiteX3" fmla="*/ 6363 w 242138"/>
                <a:gd name="connsiteY3" fmla="*/ 498392 h 501789"/>
                <a:gd name="connsiteX4" fmla="*/ 241173 w 242138"/>
                <a:gd name="connsiteY4" fmla="*/ 382822 h 501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38" h="501789">
                  <a:moveTo>
                    <a:pt x="241173" y="382822"/>
                  </a:moveTo>
                  <a:lnTo>
                    <a:pt x="231851" y="-3397"/>
                  </a:lnTo>
                  <a:lnTo>
                    <a:pt x="-965" y="100679"/>
                  </a:lnTo>
                  <a:lnTo>
                    <a:pt x="6363" y="498392"/>
                  </a:lnTo>
                  <a:lnTo>
                    <a:pt x="241173" y="382822"/>
                  </a:lnTo>
                </a:path>
              </a:pathLst>
            </a:custGeom>
            <a:solidFill>
              <a:srgbClr val="CF8D7C"/>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4" name="Graphic 376">
              <a:extLst>
                <a:ext uri="{FF2B5EF4-FFF2-40B4-BE49-F238E27FC236}">
                  <a16:creationId xmlns:a16="http://schemas.microsoft.com/office/drawing/2014/main" id="{DE658F2A-0BB8-4924-8753-4FF54D54B2BF}"/>
                </a:ext>
              </a:extLst>
            </p:cNvPr>
            <p:cNvSpPr/>
            <p:nvPr/>
          </p:nvSpPr>
          <p:spPr>
            <a:xfrm flipV="1">
              <a:off x="2170196" y="2054107"/>
              <a:ext cx="1077117" cy="1253540"/>
            </a:xfrm>
            <a:custGeom>
              <a:avLst/>
              <a:gdLst>
                <a:gd name="connsiteX0" fmla="*/ 1072572 w 1077117"/>
                <a:gd name="connsiteY0" fmla="*/ 1105595 h 1253540"/>
                <a:gd name="connsiteX1" fmla="*/ 1005415 w 1077117"/>
                <a:gd name="connsiteY1" fmla="*/ 63775 h 1253540"/>
                <a:gd name="connsiteX2" fmla="*/ 561651 w 1077117"/>
                <a:gd name="connsiteY2" fmla="*/ -1731 h 1253540"/>
                <a:gd name="connsiteX3" fmla="*/ 313571 w 1077117"/>
                <a:gd name="connsiteY3" fmla="*/ 47291 h 1253540"/>
                <a:gd name="connsiteX4" fmla="*/ -938 w 1077117"/>
                <a:gd name="connsiteY4" fmla="*/ 1214268 h 1253540"/>
                <a:gd name="connsiteX5" fmla="*/ 469792 w 1077117"/>
                <a:gd name="connsiteY5" fmla="*/ 1250705 h 1253540"/>
                <a:gd name="connsiteX6" fmla="*/ 605885 w 1077117"/>
                <a:gd name="connsiteY6" fmla="*/ 1124594 h 1253540"/>
                <a:gd name="connsiteX7" fmla="*/ 715829 w 1077117"/>
                <a:gd name="connsiteY7" fmla="*/ 1241980 h 1253540"/>
                <a:gd name="connsiteX8" fmla="*/ 1076179 w 1077117"/>
                <a:gd name="connsiteY8" fmla="*/ 1199854 h 1253540"/>
                <a:gd name="connsiteX9" fmla="*/ 1072572 w 1077117"/>
                <a:gd name="connsiteY9" fmla="*/ 1105595 h 125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117" h="1253540">
                  <a:moveTo>
                    <a:pt x="1072572" y="1105595"/>
                  </a:moveTo>
                  <a:cubicBezTo>
                    <a:pt x="1072572" y="1105595"/>
                    <a:pt x="1050119" y="414537"/>
                    <a:pt x="1005415" y="63775"/>
                  </a:cubicBezTo>
                  <a:cubicBezTo>
                    <a:pt x="1005415" y="63775"/>
                    <a:pt x="834269" y="-12844"/>
                    <a:pt x="561651" y="-1731"/>
                  </a:cubicBezTo>
                  <a:cubicBezTo>
                    <a:pt x="369063" y="6118"/>
                    <a:pt x="313571" y="47291"/>
                    <a:pt x="313571" y="47291"/>
                  </a:cubicBezTo>
                  <a:lnTo>
                    <a:pt x="-938" y="1214268"/>
                  </a:lnTo>
                  <a:cubicBezTo>
                    <a:pt x="-938" y="1214268"/>
                    <a:pt x="176301" y="1251048"/>
                    <a:pt x="469792" y="1250705"/>
                  </a:cubicBezTo>
                  <a:lnTo>
                    <a:pt x="605885" y="1124594"/>
                  </a:lnTo>
                  <a:cubicBezTo>
                    <a:pt x="605885" y="1124594"/>
                    <a:pt x="642842" y="1222498"/>
                    <a:pt x="715829" y="1241980"/>
                  </a:cubicBezTo>
                  <a:cubicBezTo>
                    <a:pt x="826459" y="1234360"/>
                    <a:pt x="947236" y="1221101"/>
                    <a:pt x="1076179" y="1199854"/>
                  </a:cubicBezTo>
                  <a:lnTo>
                    <a:pt x="1072572" y="1105595"/>
                  </a:lnTo>
                </a:path>
              </a:pathLst>
            </a:custGeom>
            <a:solidFill>
              <a:srgbClr val="E1F5F9"/>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5" name="Graphic 376">
              <a:extLst>
                <a:ext uri="{FF2B5EF4-FFF2-40B4-BE49-F238E27FC236}">
                  <a16:creationId xmlns:a16="http://schemas.microsoft.com/office/drawing/2014/main" id="{84FEB1AF-9B53-40C4-8EB6-E62FC407D7D2}"/>
                </a:ext>
              </a:extLst>
            </p:cNvPr>
            <p:cNvSpPr/>
            <p:nvPr/>
          </p:nvSpPr>
          <p:spPr>
            <a:xfrm flipV="1">
              <a:off x="1897598" y="2090546"/>
              <a:ext cx="511100" cy="796048"/>
            </a:xfrm>
            <a:custGeom>
              <a:avLst/>
              <a:gdLst>
                <a:gd name="connsiteX0" fmla="*/ 253123 w 511100"/>
                <a:gd name="connsiteY0" fmla="*/ -3004 h 796048"/>
                <a:gd name="connsiteX1" fmla="*/ 510541 w 511100"/>
                <a:gd name="connsiteY1" fmla="*/ 714177 h 796048"/>
                <a:gd name="connsiteX2" fmla="*/ 272039 w 511100"/>
                <a:gd name="connsiteY2" fmla="*/ 793044 h 796048"/>
                <a:gd name="connsiteX3" fmla="*/ -559 w 511100"/>
                <a:gd name="connsiteY3" fmla="*/ 18992 h 796048"/>
                <a:gd name="connsiteX4" fmla="*/ 253123 w 511100"/>
                <a:gd name="connsiteY4" fmla="*/ -3004 h 79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100" h="796048">
                  <a:moveTo>
                    <a:pt x="253123" y="-3004"/>
                  </a:moveTo>
                  <a:lnTo>
                    <a:pt x="510541" y="714177"/>
                  </a:lnTo>
                  <a:lnTo>
                    <a:pt x="272039" y="793044"/>
                  </a:lnTo>
                  <a:lnTo>
                    <a:pt x="-559" y="18992"/>
                  </a:lnTo>
                  <a:lnTo>
                    <a:pt x="253123" y="-3004"/>
                  </a:lnTo>
                </a:path>
              </a:pathLst>
            </a:custGeom>
            <a:solidFill>
              <a:srgbClr val="E1F5F9"/>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6" name="Graphic 376">
              <a:extLst>
                <a:ext uri="{FF2B5EF4-FFF2-40B4-BE49-F238E27FC236}">
                  <a16:creationId xmlns:a16="http://schemas.microsoft.com/office/drawing/2014/main" id="{D8378CE0-BA16-4FFE-8124-3C5FD1C00630}"/>
                </a:ext>
              </a:extLst>
            </p:cNvPr>
            <p:cNvSpPr/>
            <p:nvPr/>
          </p:nvSpPr>
          <p:spPr>
            <a:xfrm flipV="1">
              <a:off x="3075089" y="3277075"/>
              <a:ext cx="105198" cy="99117"/>
            </a:xfrm>
            <a:custGeom>
              <a:avLst/>
              <a:gdLst>
                <a:gd name="connsiteX0" fmla="*/ -1224 w 105198"/>
                <a:gd name="connsiteY0" fmla="*/ 66285 h 99117"/>
                <a:gd name="connsiteX1" fmla="*/ 86406 w 105198"/>
                <a:gd name="connsiteY1" fmla="*/ 95724 h 99117"/>
                <a:gd name="connsiteX2" fmla="*/ 103259 w 105198"/>
                <a:gd name="connsiteY2" fmla="*/ 67200 h 99117"/>
                <a:gd name="connsiteX3" fmla="*/ 86418 w 105198"/>
                <a:gd name="connsiteY3" fmla="*/ 26801 h 99117"/>
                <a:gd name="connsiteX4" fmla="*/ 11755 w 105198"/>
                <a:gd name="connsiteY4" fmla="*/ -2257 h 99117"/>
                <a:gd name="connsiteX5" fmla="*/ -1224 w 105198"/>
                <a:gd name="connsiteY5" fmla="*/ 66285 h 9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98" h="99117">
                  <a:moveTo>
                    <a:pt x="-1224" y="66285"/>
                  </a:moveTo>
                  <a:cubicBezTo>
                    <a:pt x="57361" y="78884"/>
                    <a:pt x="85758" y="95521"/>
                    <a:pt x="86406" y="95724"/>
                  </a:cubicBezTo>
                  <a:cubicBezTo>
                    <a:pt x="103551" y="101413"/>
                    <a:pt x="101328" y="84789"/>
                    <a:pt x="103259" y="67200"/>
                  </a:cubicBezTo>
                  <a:cubicBezTo>
                    <a:pt x="105811" y="43984"/>
                    <a:pt x="101836" y="31563"/>
                    <a:pt x="86418" y="26801"/>
                  </a:cubicBezTo>
                  <a:cubicBezTo>
                    <a:pt x="83599" y="25937"/>
                    <a:pt x="70073" y="11764"/>
                    <a:pt x="11755" y="-2257"/>
                  </a:cubicBezTo>
                  <a:cubicBezTo>
                    <a:pt x="7399" y="20591"/>
                    <a:pt x="3056" y="43438"/>
                    <a:pt x="-1224" y="66285"/>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7" name="Graphic 376">
              <a:extLst>
                <a:ext uri="{FF2B5EF4-FFF2-40B4-BE49-F238E27FC236}">
                  <a16:creationId xmlns:a16="http://schemas.microsoft.com/office/drawing/2014/main" id="{3CA7C87F-1C95-4CDB-9AB1-E685982A4364}"/>
                </a:ext>
              </a:extLst>
            </p:cNvPr>
            <p:cNvSpPr/>
            <p:nvPr/>
          </p:nvSpPr>
          <p:spPr>
            <a:xfrm flipV="1">
              <a:off x="2646667" y="3316820"/>
              <a:ext cx="385813" cy="87791"/>
            </a:xfrm>
            <a:custGeom>
              <a:avLst/>
              <a:gdLst>
                <a:gd name="connsiteX0" fmla="*/ 7570 w 385813"/>
                <a:gd name="connsiteY0" fmla="*/ 76053 h 87791"/>
                <a:gd name="connsiteX1" fmla="*/ 221260 w 385813"/>
                <a:gd name="connsiteY1" fmla="*/ 70414 h 87791"/>
                <a:gd name="connsiteX2" fmla="*/ 379071 w 385813"/>
                <a:gd name="connsiteY2" fmla="*/ 85566 h 87791"/>
                <a:gd name="connsiteX3" fmla="*/ 384786 w 385813"/>
                <a:gd name="connsiteY3" fmla="*/ 14598 h 87791"/>
                <a:gd name="connsiteX4" fmla="*/ 222708 w 385813"/>
                <a:gd name="connsiteY4" fmla="*/ -1709 h 87791"/>
                <a:gd name="connsiteX5" fmla="*/ 148934 w 385813"/>
                <a:gd name="connsiteY5" fmla="*/ -1938 h 87791"/>
                <a:gd name="connsiteX6" fmla="*/ -1028 w 385813"/>
                <a:gd name="connsiteY6" fmla="*/ 7372 h 87791"/>
                <a:gd name="connsiteX7" fmla="*/ 7570 w 385813"/>
                <a:gd name="connsiteY7" fmla="*/ 76053 h 8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813" h="87791">
                  <a:moveTo>
                    <a:pt x="7570" y="76053"/>
                  </a:moveTo>
                  <a:cubicBezTo>
                    <a:pt x="72721" y="69855"/>
                    <a:pt x="144019" y="68585"/>
                    <a:pt x="221260" y="70414"/>
                  </a:cubicBezTo>
                  <a:cubicBezTo>
                    <a:pt x="280811" y="71824"/>
                    <a:pt x="334227" y="78009"/>
                    <a:pt x="379071" y="85566"/>
                  </a:cubicBezTo>
                  <a:cubicBezTo>
                    <a:pt x="377635" y="61766"/>
                    <a:pt x="380785" y="38144"/>
                    <a:pt x="384786" y="14598"/>
                  </a:cubicBezTo>
                  <a:cubicBezTo>
                    <a:pt x="339104" y="6368"/>
                    <a:pt x="284532" y="-261"/>
                    <a:pt x="222708" y="-1709"/>
                  </a:cubicBezTo>
                  <a:cubicBezTo>
                    <a:pt x="197549" y="-2319"/>
                    <a:pt x="172950" y="-2382"/>
                    <a:pt x="148934" y="-1938"/>
                  </a:cubicBezTo>
                  <a:cubicBezTo>
                    <a:pt x="95124" y="-947"/>
                    <a:pt x="45530" y="1999"/>
                    <a:pt x="-1028" y="7372"/>
                  </a:cubicBezTo>
                  <a:cubicBezTo>
                    <a:pt x="4078" y="29914"/>
                    <a:pt x="7126" y="52774"/>
                    <a:pt x="7570" y="76053"/>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8" name="Graphic 376">
              <a:extLst>
                <a:ext uri="{FF2B5EF4-FFF2-40B4-BE49-F238E27FC236}">
                  <a16:creationId xmlns:a16="http://schemas.microsoft.com/office/drawing/2014/main" id="{3AF9764B-9FA9-429A-B87C-7F9E9C412840}"/>
                </a:ext>
              </a:extLst>
            </p:cNvPr>
            <p:cNvSpPr/>
            <p:nvPr/>
          </p:nvSpPr>
          <p:spPr>
            <a:xfrm flipV="1">
              <a:off x="2462183" y="3292088"/>
              <a:ext cx="150371" cy="97223"/>
            </a:xfrm>
            <a:custGeom>
              <a:avLst/>
              <a:gdLst>
                <a:gd name="connsiteX0" fmla="*/ 1242 w 150371"/>
                <a:gd name="connsiteY0" fmla="*/ 66641 h 97223"/>
                <a:gd name="connsiteX1" fmla="*/ 23774 w 150371"/>
                <a:gd name="connsiteY1" fmla="*/ 93743 h 97223"/>
                <a:gd name="connsiteX2" fmla="*/ 149550 w 150371"/>
                <a:gd name="connsiteY2" fmla="*/ 65498 h 97223"/>
                <a:gd name="connsiteX3" fmla="*/ 141295 w 150371"/>
                <a:gd name="connsiteY3" fmla="*/ -2244 h 97223"/>
                <a:gd name="connsiteX4" fmla="*/ 9292 w 150371"/>
                <a:gd name="connsiteY4" fmla="*/ 30865 h 97223"/>
                <a:gd name="connsiteX5" fmla="*/ 1242 w 150371"/>
                <a:gd name="connsiteY5" fmla="*/ 66641 h 9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371" h="97223">
                  <a:moveTo>
                    <a:pt x="1242" y="66641"/>
                  </a:moveTo>
                  <a:cubicBezTo>
                    <a:pt x="4540" y="84065"/>
                    <a:pt x="6634" y="99534"/>
                    <a:pt x="23774" y="93743"/>
                  </a:cubicBezTo>
                  <a:cubicBezTo>
                    <a:pt x="62152" y="80852"/>
                    <a:pt x="104151" y="71708"/>
                    <a:pt x="149550" y="65498"/>
                  </a:cubicBezTo>
                  <a:cubicBezTo>
                    <a:pt x="148026" y="42777"/>
                    <a:pt x="144686" y="20260"/>
                    <a:pt x="141295" y="-2244"/>
                  </a:cubicBezTo>
                  <a:cubicBezTo>
                    <a:pt x="94160" y="5236"/>
                    <a:pt x="50281" y="15777"/>
                    <a:pt x="9292" y="30865"/>
                  </a:cubicBezTo>
                  <a:cubicBezTo>
                    <a:pt x="-2638" y="35246"/>
                    <a:pt x="-2088" y="49013"/>
                    <a:pt x="1242" y="66641"/>
                  </a:cubicBezTo>
                </a:path>
              </a:pathLst>
            </a:custGeom>
            <a:solidFill>
              <a:srgbClr val="161414"/>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29" name="Graphic 376">
              <a:extLst>
                <a:ext uri="{FF2B5EF4-FFF2-40B4-BE49-F238E27FC236}">
                  <a16:creationId xmlns:a16="http://schemas.microsoft.com/office/drawing/2014/main" id="{B0FE16EA-A5C8-4943-B5EB-3F99AFDFDE03}"/>
                </a:ext>
              </a:extLst>
            </p:cNvPr>
            <p:cNvSpPr/>
            <p:nvPr/>
          </p:nvSpPr>
          <p:spPr>
            <a:xfrm flipV="1">
              <a:off x="2760573" y="3320681"/>
              <a:ext cx="153111" cy="93446"/>
            </a:xfrm>
            <a:custGeom>
              <a:avLst/>
              <a:gdLst>
                <a:gd name="connsiteX0" fmla="*/ 26063 w 153111"/>
                <a:gd name="connsiteY0" fmla="*/ 74716 h 93446"/>
                <a:gd name="connsiteX1" fmla="*/ 126126 w 153111"/>
                <a:gd name="connsiteY1" fmla="*/ 75377 h 93446"/>
                <a:gd name="connsiteX2" fmla="*/ 125085 w 153111"/>
                <a:gd name="connsiteY2" fmla="*/ 18697 h 93446"/>
                <a:gd name="connsiteX3" fmla="*/ 24933 w 153111"/>
                <a:gd name="connsiteY3" fmla="*/ 13629 h 93446"/>
                <a:gd name="connsiteX4" fmla="*/ 688 w 153111"/>
                <a:gd name="connsiteY4" fmla="*/ 90210 h 93446"/>
                <a:gd name="connsiteX5" fmla="*/ -1026 w 153111"/>
                <a:gd name="connsiteY5" fmla="*/ -2220 h 93446"/>
                <a:gd name="connsiteX6" fmla="*/ 150498 w 153111"/>
                <a:gd name="connsiteY6" fmla="*/ 5451 h 93446"/>
                <a:gd name="connsiteX7" fmla="*/ 152085 w 153111"/>
                <a:gd name="connsiteY7" fmla="*/ 91226 h 93446"/>
                <a:gd name="connsiteX8" fmla="*/ 688 w 153111"/>
                <a:gd name="connsiteY8" fmla="*/ 90210 h 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111" h="93446">
                  <a:moveTo>
                    <a:pt x="26063" y="74716"/>
                  </a:moveTo>
                  <a:lnTo>
                    <a:pt x="126126" y="75377"/>
                  </a:lnTo>
                  <a:lnTo>
                    <a:pt x="125085" y="18697"/>
                  </a:lnTo>
                  <a:lnTo>
                    <a:pt x="24933" y="13629"/>
                  </a:lnTo>
                  <a:close/>
                  <a:moveTo>
                    <a:pt x="688" y="90210"/>
                  </a:moveTo>
                  <a:lnTo>
                    <a:pt x="-1026" y="-2220"/>
                  </a:lnTo>
                  <a:lnTo>
                    <a:pt x="150498" y="5451"/>
                  </a:lnTo>
                  <a:lnTo>
                    <a:pt x="152085" y="91226"/>
                  </a:lnTo>
                  <a:lnTo>
                    <a:pt x="688" y="90210"/>
                  </a:lnTo>
                </a:path>
              </a:pathLst>
            </a:custGeom>
            <a:solidFill>
              <a:srgbClr val="9FA2A1"/>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0" name="Graphic 376">
              <a:extLst>
                <a:ext uri="{FF2B5EF4-FFF2-40B4-BE49-F238E27FC236}">
                  <a16:creationId xmlns:a16="http://schemas.microsoft.com/office/drawing/2014/main" id="{DBE91FB2-92E6-4A15-A24B-3AE617791E47}"/>
                </a:ext>
              </a:extLst>
            </p:cNvPr>
            <p:cNvSpPr/>
            <p:nvPr/>
          </p:nvSpPr>
          <p:spPr>
            <a:xfrm flipV="1">
              <a:off x="2663405" y="2057488"/>
              <a:ext cx="113614" cy="122732"/>
            </a:xfrm>
            <a:custGeom>
              <a:avLst/>
              <a:gdLst>
                <a:gd name="connsiteX0" fmla="*/ 112668 w 113614"/>
                <a:gd name="connsiteY0" fmla="*/ -3334 h 122732"/>
                <a:gd name="connsiteX1" fmla="*/ 77349 w 113614"/>
                <a:gd name="connsiteY1" fmla="*/ 119398 h 122732"/>
                <a:gd name="connsiteX2" fmla="*/ -946 w 113614"/>
                <a:gd name="connsiteY2" fmla="*/ 83533 h 122732"/>
              </a:gdLst>
              <a:ahLst/>
              <a:cxnLst>
                <a:cxn ang="0">
                  <a:pos x="connsiteX0" y="connsiteY0"/>
                </a:cxn>
                <a:cxn ang="0">
                  <a:pos x="connsiteX1" y="connsiteY1"/>
                </a:cxn>
                <a:cxn ang="0">
                  <a:pos x="connsiteX2" y="connsiteY2"/>
                </a:cxn>
              </a:cxnLst>
              <a:rect l="l" t="t" r="r" b="b"/>
              <a:pathLst>
                <a:path w="113614" h="122732">
                  <a:moveTo>
                    <a:pt x="112668" y="-3334"/>
                  </a:moveTo>
                  <a:lnTo>
                    <a:pt x="77349" y="119398"/>
                  </a:lnTo>
                  <a:lnTo>
                    <a:pt x="-946" y="83533"/>
                  </a:lnTo>
                  <a:close/>
                </a:path>
              </a:pathLst>
            </a:custGeom>
            <a:solidFill>
              <a:srgbClr val="D0BEBB"/>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1" name="Graphic 376">
              <a:extLst>
                <a:ext uri="{FF2B5EF4-FFF2-40B4-BE49-F238E27FC236}">
                  <a16:creationId xmlns:a16="http://schemas.microsoft.com/office/drawing/2014/main" id="{6C4024F1-B8CC-4505-94D0-2F22B28B287B}"/>
                </a:ext>
              </a:extLst>
            </p:cNvPr>
            <p:cNvSpPr/>
            <p:nvPr/>
          </p:nvSpPr>
          <p:spPr>
            <a:xfrm flipV="1">
              <a:off x="2777020" y="2068156"/>
              <a:ext cx="64096" cy="112064"/>
            </a:xfrm>
            <a:custGeom>
              <a:avLst/>
              <a:gdLst>
                <a:gd name="connsiteX0" fmla="*/ 9064 w 64096"/>
                <a:gd name="connsiteY0" fmla="*/ 108735 h 112064"/>
                <a:gd name="connsiteX1" fmla="*/ -1007 w 64096"/>
                <a:gd name="connsiteY1" fmla="*/ -3330 h 112064"/>
                <a:gd name="connsiteX2" fmla="*/ 63090 w 64096"/>
                <a:gd name="connsiteY2" fmla="*/ 76007 h 112064"/>
              </a:gdLst>
              <a:ahLst/>
              <a:cxnLst>
                <a:cxn ang="0">
                  <a:pos x="connsiteX0" y="connsiteY0"/>
                </a:cxn>
                <a:cxn ang="0">
                  <a:pos x="connsiteX1" y="connsiteY1"/>
                </a:cxn>
                <a:cxn ang="0">
                  <a:pos x="connsiteX2" y="connsiteY2"/>
                </a:cxn>
              </a:cxnLst>
              <a:rect l="l" t="t" r="r" b="b"/>
              <a:pathLst>
                <a:path w="64096" h="112064">
                  <a:moveTo>
                    <a:pt x="9064" y="108735"/>
                  </a:moveTo>
                  <a:lnTo>
                    <a:pt x="-1007" y="-3330"/>
                  </a:lnTo>
                  <a:lnTo>
                    <a:pt x="63090" y="76007"/>
                  </a:lnTo>
                  <a:close/>
                </a:path>
              </a:pathLst>
            </a:custGeom>
            <a:solidFill>
              <a:srgbClr val="D0BEBB"/>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2" name="Graphic 376">
              <a:extLst>
                <a:ext uri="{FF2B5EF4-FFF2-40B4-BE49-F238E27FC236}">
                  <a16:creationId xmlns:a16="http://schemas.microsoft.com/office/drawing/2014/main" id="{DD5CF55B-4371-4830-8511-7A2D70CBBC96}"/>
                </a:ext>
              </a:extLst>
            </p:cNvPr>
            <p:cNvSpPr/>
            <p:nvPr/>
          </p:nvSpPr>
          <p:spPr>
            <a:xfrm flipV="1">
              <a:off x="2695232" y="2100363"/>
              <a:ext cx="268909" cy="1087691"/>
            </a:xfrm>
            <a:custGeom>
              <a:avLst/>
              <a:gdLst>
                <a:gd name="connsiteX0" fmla="*/ 22398 w 268909"/>
                <a:gd name="connsiteY0" fmla="*/ 1084826 h 1087691"/>
                <a:gd name="connsiteX1" fmla="*/ 114422 w 268909"/>
                <a:gd name="connsiteY1" fmla="*/ 1081435 h 1087691"/>
                <a:gd name="connsiteX2" fmla="*/ 157704 w 268909"/>
                <a:gd name="connsiteY2" fmla="*/ 1030064 h 1087691"/>
                <a:gd name="connsiteX3" fmla="*/ 119515 w 268909"/>
                <a:gd name="connsiteY3" fmla="*/ 975403 h 1087691"/>
                <a:gd name="connsiteX4" fmla="*/ 267889 w 268909"/>
                <a:gd name="connsiteY4" fmla="*/ 111892 h 1087691"/>
                <a:gd name="connsiteX5" fmla="*/ 153779 w 268909"/>
                <a:gd name="connsiteY5" fmla="*/ -2866 h 1087691"/>
                <a:gd name="connsiteX6" fmla="*/ 14156 w 268909"/>
                <a:gd name="connsiteY6" fmla="*/ 96804 h 1087691"/>
                <a:gd name="connsiteX7" fmla="*/ 46286 w 268909"/>
                <a:gd name="connsiteY7" fmla="*/ 969154 h 1087691"/>
                <a:gd name="connsiteX8" fmla="*/ -1021 w 268909"/>
                <a:gd name="connsiteY8" fmla="*/ 1036693 h 1087691"/>
                <a:gd name="connsiteX9" fmla="*/ 22398 w 268909"/>
                <a:gd name="connsiteY9" fmla="*/ 1084826 h 108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909" h="1087691">
                  <a:moveTo>
                    <a:pt x="22398" y="1084826"/>
                  </a:moveTo>
                  <a:cubicBezTo>
                    <a:pt x="22398" y="1084826"/>
                    <a:pt x="62441" y="1075428"/>
                    <a:pt x="114422" y="1081435"/>
                  </a:cubicBezTo>
                  <a:lnTo>
                    <a:pt x="157704" y="1030064"/>
                  </a:lnTo>
                  <a:lnTo>
                    <a:pt x="119515" y="975403"/>
                  </a:lnTo>
                  <a:lnTo>
                    <a:pt x="267889" y="111892"/>
                  </a:lnTo>
                  <a:lnTo>
                    <a:pt x="153779" y="-2866"/>
                  </a:lnTo>
                  <a:lnTo>
                    <a:pt x="14156" y="96804"/>
                  </a:lnTo>
                  <a:lnTo>
                    <a:pt x="46286" y="969154"/>
                  </a:lnTo>
                  <a:lnTo>
                    <a:pt x="-1021" y="1036693"/>
                  </a:lnTo>
                  <a:lnTo>
                    <a:pt x="22398" y="1084826"/>
                  </a:lnTo>
                </a:path>
              </a:pathLst>
            </a:custGeom>
            <a:solidFill>
              <a:srgbClr val="172D36"/>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3" name="Graphic 376">
              <a:extLst>
                <a:ext uri="{FF2B5EF4-FFF2-40B4-BE49-F238E27FC236}">
                  <a16:creationId xmlns:a16="http://schemas.microsoft.com/office/drawing/2014/main" id="{2064DB4F-E965-4FD0-8CFE-D489DB2888C0}"/>
                </a:ext>
              </a:extLst>
            </p:cNvPr>
            <p:cNvSpPr/>
            <p:nvPr/>
          </p:nvSpPr>
          <p:spPr>
            <a:xfrm flipV="1">
              <a:off x="2787091" y="1983561"/>
              <a:ext cx="176682" cy="206565"/>
            </a:xfrm>
            <a:custGeom>
              <a:avLst/>
              <a:gdLst>
                <a:gd name="connsiteX0" fmla="*/ 175630 w 176682"/>
                <a:gd name="connsiteY0" fmla="*/ 126012 h 206565"/>
                <a:gd name="connsiteX1" fmla="*/ 79745 w 176682"/>
                <a:gd name="connsiteY1" fmla="*/ -3363 h 206565"/>
                <a:gd name="connsiteX2" fmla="*/ -1052 w 176682"/>
                <a:gd name="connsiteY2" fmla="*/ 118608 h 206565"/>
                <a:gd name="connsiteX3" fmla="*/ 125998 w 176682"/>
                <a:gd name="connsiteY3" fmla="*/ 203202 h 206565"/>
                <a:gd name="connsiteX4" fmla="*/ 175630 w 176682"/>
                <a:gd name="connsiteY4" fmla="*/ 126012 h 20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82" h="206565">
                  <a:moveTo>
                    <a:pt x="175630" y="126012"/>
                  </a:moveTo>
                  <a:lnTo>
                    <a:pt x="79745" y="-3363"/>
                  </a:lnTo>
                  <a:lnTo>
                    <a:pt x="-1052" y="118608"/>
                  </a:lnTo>
                  <a:lnTo>
                    <a:pt x="125998" y="203202"/>
                  </a:lnTo>
                  <a:lnTo>
                    <a:pt x="175630" y="126012"/>
                  </a:lnTo>
                </a:path>
              </a:pathLst>
            </a:custGeom>
            <a:solidFill>
              <a:srgbClr val="D0EBE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4" name="Graphic 376">
              <a:extLst>
                <a:ext uri="{FF2B5EF4-FFF2-40B4-BE49-F238E27FC236}">
                  <a16:creationId xmlns:a16="http://schemas.microsoft.com/office/drawing/2014/main" id="{7AF95AB4-7F59-4DC8-8CD0-80905B702453}"/>
                </a:ext>
              </a:extLst>
            </p:cNvPr>
            <p:cNvSpPr/>
            <p:nvPr/>
          </p:nvSpPr>
          <p:spPr>
            <a:xfrm flipV="1">
              <a:off x="2552421" y="1966505"/>
              <a:ext cx="189279" cy="216496"/>
            </a:xfrm>
            <a:custGeom>
              <a:avLst/>
              <a:gdLst>
                <a:gd name="connsiteX0" fmla="*/ -896 w 189279"/>
                <a:gd name="connsiteY0" fmla="*/ 136072 h 216496"/>
                <a:gd name="connsiteX1" fmla="*/ 120908 w 189279"/>
                <a:gd name="connsiteY1" fmla="*/ -3374 h 216496"/>
                <a:gd name="connsiteX2" fmla="*/ 188383 w 189279"/>
                <a:gd name="connsiteY2" fmla="*/ 122140 h 216496"/>
                <a:gd name="connsiteX3" fmla="*/ 47988 w 189279"/>
                <a:gd name="connsiteY3" fmla="*/ 213123 h 216496"/>
                <a:gd name="connsiteX4" fmla="*/ -896 w 189279"/>
                <a:gd name="connsiteY4" fmla="*/ 136072 h 21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79" h="216496">
                  <a:moveTo>
                    <a:pt x="-896" y="136072"/>
                  </a:moveTo>
                  <a:lnTo>
                    <a:pt x="120908" y="-3374"/>
                  </a:lnTo>
                  <a:lnTo>
                    <a:pt x="188383" y="122140"/>
                  </a:lnTo>
                  <a:lnTo>
                    <a:pt x="47988" y="213123"/>
                  </a:lnTo>
                  <a:lnTo>
                    <a:pt x="-896" y="136072"/>
                  </a:lnTo>
                </a:path>
              </a:pathLst>
            </a:custGeom>
            <a:solidFill>
              <a:srgbClr val="D0EBE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5" name="Graphic 376">
              <a:extLst>
                <a:ext uri="{FF2B5EF4-FFF2-40B4-BE49-F238E27FC236}">
                  <a16:creationId xmlns:a16="http://schemas.microsoft.com/office/drawing/2014/main" id="{320FE5BF-5CFB-47FA-9CC8-B580E5B08231}"/>
                </a:ext>
              </a:extLst>
            </p:cNvPr>
            <p:cNvSpPr/>
            <p:nvPr/>
          </p:nvSpPr>
          <p:spPr>
            <a:xfrm flipV="1">
              <a:off x="1856769" y="2753499"/>
              <a:ext cx="341194" cy="174599"/>
            </a:xfrm>
            <a:custGeom>
              <a:avLst/>
              <a:gdLst>
                <a:gd name="connsiteX0" fmla="*/ 340721 w 341194"/>
                <a:gd name="connsiteY0" fmla="*/ 121795 h 174599"/>
                <a:gd name="connsiteX1" fmla="*/ 46805 w 341194"/>
                <a:gd name="connsiteY1" fmla="*/ 171909 h 174599"/>
                <a:gd name="connsiteX2" fmla="*/ -474 w 341194"/>
                <a:gd name="connsiteY2" fmla="*/ 51945 h 174599"/>
                <a:gd name="connsiteX3" fmla="*/ 319974 w 341194"/>
                <a:gd name="connsiteY3" fmla="*/ -2690 h 174599"/>
                <a:gd name="connsiteX4" fmla="*/ 340721 w 341194"/>
                <a:gd name="connsiteY4" fmla="*/ 121795 h 174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94" h="174599">
                  <a:moveTo>
                    <a:pt x="340721" y="121795"/>
                  </a:moveTo>
                  <a:lnTo>
                    <a:pt x="46805" y="171909"/>
                  </a:lnTo>
                  <a:lnTo>
                    <a:pt x="-474" y="51945"/>
                  </a:lnTo>
                  <a:lnTo>
                    <a:pt x="319974" y="-2690"/>
                  </a:lnTo>
                  <a:lnTo>
                    <a:pt x="340721" y="121795"/>
                  </a:lnTo>
                </a:path>
              </a:pathLst>
            </a:custGeom>
            <a:solidFill>
              <a:srgbClr val="D0EBE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6" name="Graphic 376">
              <a:extLst>
                <a:ext uri="{FF2B5EF4-FFF2-40B4-BE49-F238E27FC236}">
                  <a16:creationId xmlns:a16="http://schemas.microsoft.com/office/drawing/2014/main" id="{7F136CF8-3FE3-4FB9-BFB0-67B594191F79}"/>
                </a:ext>
              </a:extLst>
            </p:cNvPr>
            <p:cNvSpPr/>
            <p:nvPr/>
          </p:nvSpPr>
          <p:spPr>
            <a:xfrm flipV="1">
              <a:off x="2345821" y="933549"/>
              <a:ext cx="733877" cy="1024987"/>
            </a:xfrm>
            <a:custGeom>
              <a:avLst/>
              <a:gdLst>
                <a:gd name="connsiteX0" fmla="*/ 328123 w 733877"/>
                <a:gd name="connsiteY0" fmla="*/ 1003639 h 1024987"/>
                <a:gd name="connsiteX1" fmla="*/ 112860 w 733877"/>
                <a:gd name="connsiteY1" fmla="*/ 801239 h 1024987"/>
                <a:gd name="connsiteX2" fmla="*/ 124102 w 733877"/>
                <a:gd name="connsiteY2" fmla="*/ 544217 h 1024987"/>
                <a:gd name="connsiteX3" fmla="*/ 33495 w 733877"/>
                <a:gd name="connsiteY3" fmla="*/ 568931 h 1024987"/>
                <a:gd name="connsiteX4" fmla="*/ 128293 w 733877"/>
                <a:gd name="connsiteY4" fmla="*/ 320049 h 1024987"/>
                <a:gd name="connsiteX5" fmla="*/ 148201 w 733877"/>
                <a:gd name="connsiteY5" fmla="*/ 184362 h 1024987"/>
                <a:gd name="connsiteX6" fmla="*/ 446996 w 733877"/>
                <a:gd name="connsiteY6" fmla="*/ -1972 h 1024987"/>
                <a:gd name="connsiteX7" fmla="*/ 729723 w 733877"/>
                <a:gd name="connsiteY7" fmla="*/ 213280 h 1024987"/>
                <a:gd name="connsiteX8" fmla="*/ 732936 w 733877"/>
                <a:gd name="connsiteY8" fmla="*/ 842997 h 1024987"/>
                <a:gd name="connsiteX9" fmla="*/ 328123 w 733877"/>
                <a:gd name="connsiteY9" fmla="*/ 1003639 h 10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877" h="1024987">
                  <a:moveTo>
                    <a:pt x="328123" y="1003639"/>
                  </a:moveTo>
                  <a:cubicBezTo>
                    <a:pt x="106936" y="953208"/>
                    <a:pt x="112860" y="801239"/>
                    <a:pt x="112860" y="801239"/>
                  </a:cubicBezTo>
                  <a:cubicBezTo>
                    <a:pt x="112860" y="801239"/>
                    <a:pt x="119736" y="683942"/>
                    <a:pt x="124102" y="544217"/>
                  </a:cubicBezTo>
                  <a:cubicBezTo>
                    <a:pt x="103642" y="572373"/>
                    <a:pt x="69016" y="584133"/>
                    <a:pt x="33495" y="568931"/>
                  </a:cubicBezTo>
                  <a:cubicBezTo>
                    <a:pt x="-41802" y="536711"/>
                    <a:pt x="13824" y="299539"/>
                    <a:pt x="128293" y="320049"/>
                  </a:cubicBezTo>
                  <a:cubicBezTo>
                    <a:pt x="133224" y="253819"/>
                    <a:pt x="139699" y="202218"/>
                    <a:pt x="148201" y="184362"/>
                  </a:cubicBezTo>
                  <a:cubicBezTo>
                    <a:pt x="180328" y="116900"/>
                    <a:pt x="321685" y="14093"/>
                    <a:pt x="446996" y="-1972"/>
                  </a:cubicBezTo>
                  <a:cubicBezTo>
                    <a:pt x="572294" y="-18038"/>
                    <a:pt x="729723" y="65490"/>
                    <a:pt x="729723" y="213280"/>
                  </a:cubicBezTo>
                  <a:cubicBezTo>
                    <a:pt x="729723" y="361083"/>
                    <a:pt x="732936" y="842997"/>
                    <a:pt x="732936" y="842997"/>
                  </a:cubicBezTo>
                  <a:cubicBezTo>
                    <a:pt x="732936" y="842997"/>
                    <a:pt x="694379" y="1087180"/>
                    <a:pt x="328123" y="1003639"/>
                  </a:cubicBezTo>
                </a:path>
              </a:pathLst>
            </a:custGeom>
            <a:solidFill>
              <a:srgbClr val="F9AA8F"/>
            </a:solidFill>
            <a:ln w="1270" cap="flat">
              <a:noFill/>
              <a:prstDash val="solid"/>
              <a:miter/>
            </a:ln>
          </p:spPr>
          <p:txBody>
            <a:bodyPr rtlCol="0" anchor="ctr"/>
            <a:lstStyle/>
            <a:p>
              <a:endParaRPr lang="en-IN" dirty="0">
                <a:latin typeface="Times New Roman" panose="02020603050405020304" pitchFamily="18" charset="0"/>
                <a:cs typeface="Times New Roman" panose="02020603050405020304" pitchFamily="18" charset="0"/>
              </a:endParaRPr>
            </a:p>
          </p:txBody>
        </p:sp>
        <p:sp>
          <p:nvSpPr>
            <p:cNvPr id="37" name="Graphic 376">
              <a:extLst>
                <a:ext uri="{FF2B5EF4-FFF2-40B4-BE49-F238E27FC236}">
                  <a16:creationId xmlns:a16="http://schemas.microsoft.com/office/drawing/2014/main" id="{960BBCAF-BE73-4DAE-9CD1-8FEA2BB3E2BE}"/>
                </a:ext>
              </a:extLst>
            </p:cNvPr>
            <p:cNvSpPr/>
            <p:nvPr/>
          </p:nvSpPr>
          <p:spPr>
            <a:xfrm flipV="1">
              <a:off x="2878899" y="1378267"/>
              <a:ext cx="115773" cy="279514"/>
            </a:xfrm>
            <a:custGeom>
              <a:avLst/>
              <a:gdLst>
                <a:gd name="connsiteX0" fmla="*/ -1094 w 115773"/>
                <a:gd name="connsiteY0" fmla="*/ 275644 h 279514"/>
                <a:gd name="connsiteX1" fmla="*/ 22909 w 115773"/>
                <a:gd name="connsiteY1" fmla="*/ 215090 h 279514"/>
                <a:gd name="connsiteX2" fmla="*/ 34822 w 115773"/>
                <a:gd name="connsiteY2" fmla="*/ 185042 h 279514"/>
                <a:gd name="connsiteX3" fmla="*/ 47204 w 115773"/>
                <a:gd name="connsiteY3" fmla="*/ 155362 h 279514"/>
                <a:gd name="connsiteX4" fmla="*/ 60183 w 115773"/>
                <a:gd name="connsiteY4" fmla="*/ 126076 h 279514"/>
                <a:gd name="connsiteX5" fmla="*/ 74420 w 115773"/>
                <a:gd name="connsiteY5" fmla="*/ 97666 h 279514"/>
                <a:gd name="connsiteX6" fmla="*/ 82142 w 115773"/>
                <a:gd name="connsiteY6" fmla="*/ 83874 h 279514"/>
                <a:gd name="connsiteX7" fmla="*/ 90397 w 115773"/>
                <a:gd name="connsiteY7" fmla="*/ 70526 h 279514"/>
                <a:gd name="connsiteX8" fmla="*/ 99401 w 115773"/>
                <a:gd name="connsiteY8" fmla="*/ 57801 h 279514"/>
                <a:gd name="connsiteX9" fmla="*/ 109447 w 115773"/>
                <a:gd name="connsiteY9" fmla="*/ 46129 h 279514"/>
                <a:gd name="connsiteX10" fmla="*/ 114679 w 115773"/>
                <a:gd name="connsiteY10" fmla="*/ 40046 h 279514"/>
                <a:gd name="connsiteX11" fmla="*/ 109383 w 115773"/>
                <a:gd name="connsiteY11" fmla="*/ 36020 h 279514"/>
                <a:gd name="connsiteX12" fmla="*/ 53516 w 115773"/>
                <a:gd name="connsiteY12" fmla="*/ -3871 h 279514"/>
                <a:gd name="connsiteX13" fmla="*/ 100468 w 115773"/>
                <a:gd name="connsiteY13" fmla="*/ 46193 h 279514"/>
                <a:gd name="connsiteX14" fmla="*/ 100404 w 115773"/>
                <a:gd name="connsiteY14" fmla="*/ 36084 h 279514"/>
                <a:gd name="connsiteX15" fmla="*/ 87831 w 115773"/>
                <a:gd name="connsiteY15" fmla="*/ 47768 h 279514"/>
                <a:gd name="connsiteX16" fmla="*/ 76820 w 115773"/>
                <a:gd name="connsiteY16" fmla="*/ 60684 h 279514"/>
                <a:gd name="connsiteX17" fmla="*/ 67041 w 115773"/>
                <a:gd name="connsiteY17" fmla="*/ 74362 h 279514"/>
                <a:gd name="connsiteX18" fmla="*/ 58202 w 115773"/>
                <a:gd name="connsiteY18" fmla="*/ 88547 h 279514"/>
                <a:gd name="connsiteX19" fmla="*/ 42746 w 115773"/>
                <a:gd name="connsiteY19" fmla="*/ 117961 h 279514"/>
                <a:gd name="connsiteX20" fmla="*/ 30034 w 115773"/>
                <a:gd name="connsiteY20" fmla="*/ 148428 h 279514"/>
                <a:gd name="connsiteX21" fmla="*/ 10425 w 115773"/>
                <a:gd name="connsiteY21" fmla="*/ 211102 h 279514"/>
                <a:gd name="connsiteX22" fmla="*/ -1094 w 115773"/>
                <a:gd name="connsiteY22" fmla="*/ 275644 h 27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773" h="279514">
                  <a:moveTo>
                    <a:pt x="-1094" y="275644"/>
                  </a:moveTo>
                  <a:cubicBezTo>
                    <a:pt x="7174" y="255375"/>
                    <a:pt x="14908" y="235144"/>
                    <a:pt x="22909" y="215090"/>
                  </a:cubicBezTo>
                  <a:cubicBezTo>
                    <a:pt x="26719" y="204994"/>
                    <a:pt x="30846" y="195037"/>
                    <a:pt x="34822" y="185042"/>
                  </a:cubicBezTo>
                  <a:cubicBezTo>
                    <a:pt x="38860" y="175098"/>
                    <a:pt x="42873" y="165128"/>
                    <a:pt x="47204" y="155362"/>
                  </a:cubicBezTo>
                  <a:cubicBezTo>
                    <a:pt x="51192" y="145418"/>
                    <a:pt x="55751" y="135779"/>
                    <a:pt x="60183" y="126076"/>
                  </a:cubicBezTo>
                  <a:cubicBezTo>
                    <a:pt x="64870" y="116564"/>
                    <a:pt x="69162" y="106785"/>
                    <a:pt x="74420" y="97666"/>
                  </a:cubicBezTo>
                  <a:cubicBezTo>
                    <a:pt x="76998" y="93043"/>
                    <a:pt x="79348" y="88293"/>
                    <a:pt x="82142" y="83874"/>
                  </a:cubicBezTo>
                  <a:cubicBezTo>
                    <a:pt x="84910" y="79454"/>
                    <a:pt x="87374" y="74717"/>
                    <a:pt x="90397" y="70526"/>
                  </a:cubicBezTo>
                  <a:lnTo>
                    <a:pt x="99401" y="57801"/>
                  </a:lnTo>
                  <a:lnTo>
                    <a:pt x="109447" y="46129"/>
                  </a:lnTo>
                  <a:lnTo>
                    <a:pt x="114679" y="40046"/>
                  </a:lnTo>
                  <a:lnTo>
                    <a:pt x="109383" y="36020"/>
                  </a:lnTo>
                  <a:cubicBezTo>
                    <a:pt x="91222" y="22190"/>
                    <a:pt x="72883" y="8575"/>
                    <a:pt x="53516" y="-3871"/>
                  </a:cubicBezTo>
                  <a:cubicBezTo>
                    <a:pt x="68426" y="13655"/>
                    <a:pt x="84364" y="30026"/>
                    <a:pt x="100468" y="46193"/>
                  </a:cubicBezTo>
                  <a:lnTo>
                    <a:pt x="100404" y="36084"/>
                  </a:lnTo>
                  <a:lnTo>
                    <a:pt x="87831" y="47768"/>
                  </a:lnTo>
                  <a:cubicBezTo>
                    <a:pt x="83996" y="51933"/>
                    <a:pt x="80427" y="56302"/>
                    <a:pt x="76820" y="60684"/>
                  </a:cubicBezTo>
                  <a:cubicBezTo>
                    <a:pt x="73214" y="65052"/>
                    <a:pt x="70331" y="69802"/>
                    <a:pt x="67041" y="74362"/>
                  </a:cubicBezTo>
                  <a:cubicBezTo>
                    <a:pt x="63689" y="78896"/>
                    <a:pt x="60933" y="83696"/>
                    <a:pt x="58202" y="88547"/>
                  </a:cubicBezTo>
                  <a:cubicBezTo>
                    <a:pt x="52462" y="98123"/>
                    <a:pt x="47674" y="108055"/>
                    <a:pt x="42746" y="117961"/>
                  </a:cubicBezTo>
                  <a:cubicBezTo>
                    <a:pt x="38378" y="128083"/>
                    <a:pt x="33907" y="138154"/>
                    <a:pt x="30034" y="148428"/>
                  </a:cubicBezTo>
                  <a:cubicBezTo>
                    <a:pt x="22274" y="168977"/>
                    <a:pt x="15721" y="189893"/>
                    <a:pt x="10425" y="211102"/>
                  </a:cubicBezTo>
                  <a:cubicBezTo>
                    <a:pt x="5345" y="232375"/>
                    <a:pt x="963" y="253800"/>
                    <a:pt x="-1094" y="275644"/>
                  </a:cubicBezTo>
                </a:path>
              </a:pathLst>
            </a:custGeom>
            <a:solidFill>
              <a:srgbClr val="CF8D7C"/>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8" name="Graphic 376">
              <a:extLst>
                <a:ext uri="{FF2B5EF4-FFF2-40B4-BE49-F238E27FC236}">
                  <a16:creationId xmlns:a16="http://schemas.microsoft.com/office/drawing/2014/main" id="{227E4C25-A4BB-4B8B-A374-FBA972797BD3}"/>
                </a:ext>
              </a:extLst>
            </p:cNvPr>
            <p:cNvSpPr/>
            <p:nvPr/>
          </p:nvSpPr>
          <p:spPr>
            <a:xfrm flipV="1">
              <a:off x="2680677" y="1340827"/>
              <a:ext cx="64084" cy="116649"/>
            </a:xfrm>
            <a:custGeom>
              <a:avLst/>
              <a:gdLst>
                <a:gd name="connsiteX0" fmla="*/ 63143 w 64084"/>
                <a:gd name="connsiteY0" fmla="*/ 54355 h 116649"/>
                <a:gd name="connsiteX1" fmla="*/ 31101 w 64084"/>
                <a:gd name="connsiteY1" fmla="*/ -3977 h 116649"/>
                <a:gd name="connsiteX2" fmla="*/ -941 w 64084"/>
                <a:gd name="connsiteY2" fmla="*/ 54355 h 116649"/>
                <a:gd name="connsiteX3" fmla="*/ 31101 w 64084"/>
                <a:gd name="connsiteY3" fmla="*/ 112673 h 116649"/>
                <a:gd name="connsiteX4" fmla="*/ 63143 w 64084"/>
                <a:gd name="connsiteY4" fmla="*/ 54355 h 116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4" h="116649">
                  <a:moveTo>
                    <a:pt x="63143" y="54355"/>
                  </a:moveTo>
                  <a:cubicBezTo>
                    <a:pt x="63143" y="22135"/>
                    <a:pt x="48792" y="-3977"/>
                    <a:pt x="31101" y="-3977"/>
                  </a:cubicBezTo>
                  <a:cubicBezTo>
                    <a:pt x="13410" y="-3977"/>
                    <a:pt x="-941" y="22135"/>
                    <a:pt x="-941" y="54355"/>
                  </a:cubicBezTo>
                  <a:cubicBezTo>
                    <a:pt x="-941" y="86575"/>
                    <a:pt x="13410" y="112673"/>
                    <a:pt x="31101" y="112673"/>
                  </a:cubicBezTo>
                  <a:cubicBezTo>
                    <a:pt x="48792" y="112673"/>
                    <a:pt x="63143" y="86575"/>
                    <a:pt x="63143" y="54355"/>
                  </a:cubicBezTo>
                </a:path>
              </a:pathLst>
            </a:custGeom>
            <a:solidFill>
              <a:srgbClr val="1A1B21"/>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39" name="Graphic 376">
              <a:extLst>
                <a:ext uri="{FF2B5EF4-FFF2-40B4-BE49-F238E27FC236}">
                  <a16:creationId xmlns:a16="http://schemas.microsoft.com/office/drawing/2014/main" id="{6CD84FC9-85BF-4E14-A8B7-229BF41D90CD}"/>
                </a:ext>
              </a:extLst>
            </p:cNvPr>
            <p:cNvSpPr/>
            <p:nvPr/>
          </p:nvSpPr>
          <p:spPr>
            <a:xfrm flipV="1">
              <a:off x="2950552" y="1353667"/>
              <a:ext cx="64084" cy="116662"/>
            </a:xfrm>
            <a:custGeom>
              <a:avLst/>
              <a:gdLst>
                <a:gd name="connsiteX0" fmla="*/ 62959 w 64084"/>
                <a:gd name="connsiteY0" fmla="*/ 54366 h 116662"/>
                <a:gd name="connsiteX1" fmla="*/ 30917 w 64084"/>
                <a:gd name="connsiteY1" fmla="*/ -3965 h 116662"/>
                <a:gd name="connsiteX2" fmla="*/ -1125 w 64084"/>
                <a:gd name="connsiteY2" fmla="*/ 54366 h 116662"/>
                <a:gd name="connsiteX3" fmla="*/ 30917 w 64084"/>
                <a:gd name="connsiteY3" fmla="*/ 112697 h 116662"/>
                <a:gd name="connsiteX4" fmla="*/ 62959 w 64084"/>
                <a:gd name="connsiteY4" fmla="*/ 54366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4" h="116662">
                  <a:moveTo>
                    <a:pt x="62959" y="54366"/>
                  </a:moveTo>
                  <a:cubicBezTo>
                    <a:pt x="62959" y="22146"/>
                    <a:pt x="48620" y="-3965"/>
                    <a:pt x="30917" y="-3965"/>
                  </a:cubicBezTo>
                  <a:cubicBezTo>
                    <a:pt x="13226" y="-3965"/>
                    <a:pt x="-1125" y="22146"/>
                    <a:pt x="-1125" y="54366"/>
                  </a:cubicBezTo>
                  <a:cubicBezTo>
                    <a:pt x="-1125" y="86573"/>
                    <a:pt x="13226" y="112697"/>
                    <a:pt x="30917" y="112697"/>
                  </a:cubicBezTo>
                  <a:cubicBezTo>
                    <a:pt x="48620" y="112697"/>
                    <a:pt x="62959" y="86573"/>
                    <a:pt x="62959" y="54366"/>
                  </a:cubicBezTo>
                </a:path>
              </a:pathLst>
            </a:custGeom>
            <a:solidFill>
              <a:srgbClr val="1A1B21"/>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0" name="Graphic 376">
              <a:extLst>
                <a:ext uri="{FF2B5EF4-FFF2-40B4-BE49-F238E27FC236}">
                  <a16:creationId xmlns:a16="http://schemas.microsoft.com/office/drawing/2014/main" id="{8F52852B-DD66-490D-B6FF-A7898549CE94}"/>
                </a:ext>
              </a:extLst>
            </p:cNvPr>
            <p:cNvSpPr/>
            <p:nvPr/>
          </p:nvSpPr>
          <p:spPr>
            <a:xfrm flipV="1">
              <a:off x="2623477" y="1221790"/>
              <a:ext cx="173494" cy="69735"/>
            </a:xfrm>
            <a:custGeom>
              <a:avLst/>
              <a:gdLst>
                <a:gd name="connsiteX0" fmla="*/ 172555 w 173494"/>
                <a:gd name="connsiteY0" fmla="*/ 21601 h 69735"/>
                <a:gd name="connsiteX1" fmla="*/ 163360 w 173494"/>
                <a:gd name="connsiteY1" fmla="*/ 22173 h 69735"/>
                <a:gd name="connsiteX2" fmla="*/ 140716 w 173494"/>
                <a:gd name="connsiteY2" fmla="*/ 24128 h 69735"/>
                <a:gd name="connsiteX3" fmla="*/ 110998 w 173494"/>
                <a:gd name="connsiteY3" fmla="*/ 26605 h 69735"/>
                <a:gd name="connsiteX4" fmla="*/ 103099 w 173494"/>
                <a:gd name="connsiteY4" fmla="*/ 27164 h 69735"/>
                <a:gd name="connsiteX5" fmla="*/ 95187 w 173494"/>
                <a:gd name="connsiteY5" fmla="*/ 27303 h 69735"/>
                <a:gd name="connsiteX6" fmla="*/ 79528 w 173494"/>
                <a:gd name="connsiteY6" fmla="*/ 27151 h 69735"/>
                <a:gd name="connsiteX7" fmla="*/ 64605 w 173494"/>
                <a:gd name="connsiteY7" fmla="*/ 25488 h 69735"/>
                <a:gd name="connsiteX8" fmla="*/ 50597 w 173494"/>
                <a:gd name="connsiteY8" fmla="*/ 22350 h 69735"/>
                <a:gd name="connsiteX9" fmla="*/ 43803 w 173494"/>
                <a:gd name="connsiteY9" fmla="*/ 20509 h 69735"/>
                <a:gd name="connsiteX10" fmla="*/ 37554 w 173494"/>
                <a:gd name="connsiteY10" fmla="*/ 17804 h 69735"/>
                <a:gd name="connsiteX11" fmla="*/ 25642 w 173494"/>
                <a:gd name="connsiteY11" fmla="*/ 12178 h 69735"/>
                <a:gd name="connsiteX12" fmla="*/ 15037 w 173494"/>
                <a:gd name="connsiteY12" fmla="*/ 6374 h 69735"/>
                <a:gd name="connsiteX13" fmla="*/ 6998 w 173494"/>
                <a:gd name="connsiteY13" fmla="*/ 786 h 69735"/>
                <a:gd name="connsiteX14" fmla="*/ -939 w 173494"/>
                <a:gd name="connsiteY14" fmla="*/ -4104 h 69735"/>
                <a:gd name="connsiteX15" fmla="*/ 610 w 173494"/>
                <a:gd name="connsiteY15" fmla="*/ 5040 h 69735"/>
                <a:gd name="connsiteX16" fmla="*/ 3467 w 173494"/>
                <a:gd name="connsiteY16" fmla="*/ 15530 h 69735"/>
                <a:gd name="connsiteX17" fmla="*/ 10008 w 173494"/>
                <a:gd name="connsiteY17" fmla="*/ 28142 h 69735"/>
                <a:gd name="connsiteX18" fmla="*/ 14618 w 173494"/>
                <a:gd name="connsiteY18" fmla="*/ 35089 h 69735"/>
                <a:gd name="connsiteX19" fmla="*/ 20866 w 173494"/>
                <a:gd name="connsiteY19" fmla="*/ 41553 h 69735"/>
                <a:gd name="connsiteX20" fmla="*/ 27966 w 173494"/>
                <a:gd name="connsiteY20" fmla="*/ 48132 h 69735"/>
                <a:gd name="connsiteX21" fmla="*/ 36551 w 173494"/>
                <a:gd name="connsiteY21" fmla="*/ 53516 h 69735"/>
                <a:gd name="connsiteX22" fmla="*/ 56096 w 173494"/>
                <a:gd name="connsiteY22" fmla="*/ 61898 h 69735"/>
                <a:gd name="connsiteX23" fmla="*/ 77432 w 173494"/>
                <a:gd name="connsiteY23" fmla="*/ 65632 h 69735"/>
                <a:gd name="connsiteX24" fmla="*/ 98463 w 173494"/>
                <a:gd name="connsiteY24" fmla="*/ 64502 h 69735"/>
                <a:gd name="connsiteX25" fmla="*/ 117806 w 173494"/>
                <a:gd name="connsiteY25" fmla="*/ 60006 h 69735"/>
                <a:gd name="connsiteX26" fmla="*/ 148590 w 173494"/>
                <a:gd name="connsiteY26" fmla="*/ 44918 h 69735"/>
                <a:gd name="connsiteX27" fmla="*/ 166789 w 173494"/>
                <a:gd name="connsiteY27" fmla="*/ 28980 h 69735"/>
                <a:gd name="connsiteX28" fmla="*/ 172555 w 173494"/>
                <a:gd name="connsiteY28" fmla="*/ 21601 h 6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494" h="69735">
                  <a:moveTo>
                    <a:pt x="172555" y="21601"/>
                  </a:moveTo>
                  <a:cubicBezTo>
                    <a:pt x="172555" y="21601"/>
                    <a:pt x="169037" y="21754"/>
                    <a:pt x="163360" y="22173"/>
                  </a:cubicBezTo>
                  <a:cubicBezTo>
                    <a:pt x="157899" y="22642"/>
                    <a:pt x="150089" y="23316"/>
                    <a:pt x="140716" y="24128"/>
                  </a:cubicBezTo>
                  <a:cubicBezTo>
                    <a:pt x="131649" y="24878"/>
                    <a:pt x="121476" y="26046"/>
                    <a:pt x="110998" y="26605"/>
                  </a:cubicBezTo>
                  <a:cubicBezTo>
                    <a:pt x="108407" y="26795"/>
                    <a:pt x="105766" y="26986"/>
                    <a:pt x="103099" y="27164"/>
                  </a:cubicBezTo>
                  <a:cubicBezTo>
                    <a:pt x="100470" y="27138"/>
                    <a:pt x="97828" y="27151"/>
                    <a:pt x="95187" y="27303"/>
                  </a:cubicBezTo>
                  <a:cubicBezTo>
                    <a:pt x="89853" y="27761"/>
                    <a:pt x="84760" y="26986"/>
                    <a:pt x="79528" y="27151"/>
                  </a:cubicBezTo>
                  <a:cubicBezTo>
                    <a:pt x="74562" y="26478"/>
                    <a:pt x="69355" y="26465"/>
                    <a:pt x="64605" y="25488"/>
                  </a:cubicBezTo>
                  <a:cubicBezTo>
                    <a:pt x="59906" y="24357"/>
                    <a:pt x="54902" y="24103"/>
                    <a:pt x="50597" y="22350"/>
                  </a:cubicBezTo>
                  <a:cubicBezTo>
                    <a:pt x="48337" y="21728"/>
                    <a:pt x="46127" y="20992"/>
                    <a:pt x="43803" y="20509"/>
                  </a:cubicBezTo>
                  <a:cubicBezTo>
                    <a:pt x="41631" y="19747"/>
                    <a:pt x="39688" y="18604"/>
                    <a:pt x="37554" y="17804"/>
                  </a:cubicBezTo>
                  <a:cubicBezTo>
                    <a:pt x="33287" y="16204"/>
                    <a:pt x="29096" y="14540"/>
                    <a:pt x="25642" y="12178"/>
                  </a:cubicBezTo>
                  <a:cubicBezTo>
                    <a:pt x="22060" y="9993"/>
                    <a:pt x="18098" y="8406"/>
                    <a:pt x="15037" y="6374"/>
                  </a:cubicBezTo>
                  <a:cubicBezTo>
                    <a:pt x="12205" y="4151"/>
                    <a:pt x="9322" y="2361"/>
                    <a:pt x="6998" y="786"/>
                  </a:cubicBezTo>
                  <a:cubicBezTo>
                    <a:pt x="2274" y="-2338"/>
                    <a:pt x="-939" y="-4104"/>
                    <a:pt x="-939" y="-4104"/>
                  </a:cubicBezTo>
                  <a:cubicBezTo>
                    <a:pt x="-939" y="-4104"/>
                    <a:pt x="-711" y="-763"/>
                    <a:pt x="610" y="5040"/>
                  </a:cubicBezTo>
                  <a:cubicBezTo>
                    <a:pt x="1296" y="7923"/>
                    <a:pt x="2096" y="11555"/>
                    <a:pt x="3467" y="15530"/>
                  </a:cubicBezTo>
                  <a:cubicBezTo>
                    <a:pt x="4877" y="19493"/>
                    <a:pt x="7328" y="23557"/>
                    <a:pt x="10008" y="28142"/>
                  </a:cubicBezTo>
                  <a:cubicBezTo>
                    <a:pt x="11430" y="30377"/>
                    <a:pt x="12789" y="32866"/>
                    <a:pt x="14618" y="35089"/>
                  </a:cubicBezTo>
                  <a:cubicBezTo>
                    <a:pt x="16625" y="37171"/>
                    <a:pt x="18720" y="39330"/>
                    <a:pt x="20866" y="41553"/>
                  </a:cubicBezTo>
                  <a:cubicBezTo>
                    <a:pt x="23076" y="43750"/>
                    <a:pt x="25413" y="46036"/>
                    <a:pt x="27966" y="48132"/>
                  </a:cubicBezTo>
                  <a:cubicBezTo>
                    <a:pt x="30658" y="49998"/>
                    <a:pt x="33592" y="51688"/>
                    <a:pt x="36551" y="53516"/>
                  </a:cubicBezTo>
                  <a:cubicBezTo>
                    <a:pt x="42393" y="57479"/>
                    <a:pt x="49162" y="59676"/>
                    <a:pt x="56096" y="61898"/>
                  </a:cubicBezTo>
                  <a:cubicBezTo>
                    <a:pt x="62992" y="64273"/>
                    <a:pt x="70257" y="64616"/>
                    <a:pt x="77432" y="65632"/>
                  </a:cubicBezTo>
                  <a:cubicBezTo>
                    <a:pt x="84481" y="65365"/>
                    <a:pt x="91783" y="65950"/>
                    <a:pt x="98463" y="64502"/>
                  </a:cubicBezTo>
                  <a:cubicBezTo>
                    <a:pt x="105271" y="63600"/>
                    <a:pt x="111798" y="62114"/>
                    <a:pt x="117806" y="60006"/>
                  </a:cubicBezTo>
                  <a:cubicBezTo>
                    <a:pt x="130010" y="56209"/>
                    <a:pt x="140348" y="50506"/>
                    <a:pt x="148590" y="44918"/>
                  </a:cubicBezTo>
                  <a:cubicBezTo>
                    <a:pt x="156756" y="39102"/>
                    <a:pt x="162903" y="33463"/>
                    <a:pt x="166789" y="28980"/>
                  </a:cubicBezTo>
                  <a:cubicBezTo>
                    <a:pt x="170777" y="24611"/>
                    <a:pt x="172555" y="21601"/>
                    <a:pt x="172555" y="21601"/>
                  </a:cubicBezTo>
                </a:path>
              </a:pathLst>
            </a:custGeom>
            <a:solidFill>
              <a:srgbClr val="56312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1" name="Graphic 376">
              <a:extLst>
                <a:ext uri="{FF2B5EF4-FFF2-40B4-BE49-F238E27FC236}">
                  <a16:creationId xmlns:a16="http://schemas.microsoft.com/office/drawing/2014/main" id="{F6D8E44C-326A-4A95-965A-B87493CB2C25}"/>
                </a:ext>
              </a:extLst>
            </p:cNvPr>
            <p:cNvSpPr/>
            <p:nvPr/>
          </p:nvSpPr>
          <p:spPr>
            <a:xfrm flipV="1">
              <a:off x="2928696" y="1223939"/>
              <a:ext cx="138176" cy="67586"/>
            </a:xfrm>
            <a:custGeom>
              <a:avLst/>
              <a:gdLst>
                <a:gd name="connsiteX0" fmla="*/ -1136 w 138176"/>
                <a:gd name="connsiteY0" fmla="*/ 21602 h 67586"/>
                <a:gd name="connsiteX1" fmla="*/ 2966 w 138176"/>
                <a:gd name="connsiteY1" fmla="*/ 28435 h 67586"/>
                <a:gd name="connsiteX2" fmla="*/ 16949 w 138176"/>
                <a:gd name="connsiteY2" fmla="*/ 43548 h 67586"/>
                <a:gd name="connsiteX3" fmla="*/ 42476 w 138176"/>
                <a:gd name="connsiteY3" fmla="*/ 58318 h 67586"/>
                <a:gd name="connsiteX4" fmla="*/ 78011 w 138176"/>
                <a:gd name="connsiteY4" fmla="*/ 63169 h 67586"/>
                <a:gd name="connsiteX5" fmla="*/ 96730 w 138176"/>
                <a:gd name="connsiteY5" fmla="*/ 58394 h 67586"/>
                <a:gd name="connsiteX6" fmla="*/ 112847 w 138176"/>
                <a:gd name="connsiteY6" fmla="*/ 48984 h 67586"/>
                <a:gd name="connsiteX7" fmla="*/ 124505 w 138176"/>
                <a:gd name="connsiteY7" fmla="*/ 36754 h 67586"/>
                <a:gd name="connsiteX8" fmla="*/ 131630 w 138176"/>
                <a:gd name="connsiteY8" fmla="*/ 24091 h 67586"/>
                <a:gd name="connsiteX9" fmla="*/ 135389 w 138176"/>
                <a:gd name="connsiteY9" fmla="*/ 12789 h 67586"/>
                <a:gd name="connsiteX10" fmla="*/ 136672 w 138176"/>
                <a:gd name="connsiteY10" fmla="*/ 3746 h 67586"/>
                <a:gd name="connsiteX11" fmla="*/ 137015 w 138176"/>
                <a:gd name="connsiteY11" fmla="*/ -4103 h 67586"/>
                <a:gd name="connsiteX12" fmla="*/ 130614 w 138176"/>
                <a:gd name="connsiteY12" fmla="*/ 584 h 67586"/>
                <a:gd name="connsiteX13" fmla="*/ 124150 w 138176"/>
                <a:gd name="connsiteY13" fmla="*/ 5931 h 67586"/>
                <a:gd name="connsiteX14" fmla="*/ 115819 w 138176"/>
                <a:gd name="connsiteY14" fmla="*/ 11950 h 67586"/>
                <a:gd name="connsiteX15" fmla="*/ 106522 w 138176"/>
                <a:gd name="connsiteY15" fmla="*/ 18110 h 67586"/>
                <a:gd name="connsiteX16" fmla="*/ 96413 w 138176"/>
                <a:gd name="connsiteY16" fmla="*/ 23278 h 67586"/>
                <a:gd name="connsiteX17" fmla="*/ 91206 w 138176"/>
                <a:gd name="connsiteY17" fmla="*/ 25425 h 67586"/>
                <a:gd name="connsiteX18" fmla="*/ 85745 w 138176"/>
                <a:gd name="connsiteY18" fmla="*/ 26873 h 67586"/>
                <a:gd name="connsiteX19" fmla="*/ 74455 w 138176"/>
                <a:gd name="connsiteY19" fmla="*/ 28968 h 67586"/>
                <a:gd name="connsiteX20" fmla="*/ 62364 w 138176"/>
                <a:gd name="connsiteY20" fmla="*/ 29540 h 67586"/>
                <a:gd name="connsiteX21" fmla="*/ 49766 w 138176"/>
                <a:gd name="connsiteY21" fmla="*/ 28778 h 67586"/>
                <a:gd name="connsiteX22" fmla="*/ 25471 w 138176"/>
                <a:gd name="connsiteY22" fmla="*/ 25628 h 67586"/>
                <a:gd name="connsiteX23" fmla="*/ 6599 w 138176"/>
                <a:gd name="connsiteY23" fmla="*/ 22682 h 67586"/>
                <a:gd name="connsiteX24" fmla="*/ -1136 w 138176"/>
                <a:gd name="connsiteY24" fmla="*/ 21602 h 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176" h="67586">
                  <a:moveTo>
                    <a:pt x="-1136" y="21602"/>
                  </a:moveTo>
                  <a:cubicBezTo>
                    <a:pt x="-1136" y="21602"/>
                    <a:pt x="20" y="24346"/>
                    <a:pt x="2966" y="28435"/>
                  </a:cubicBezTo>
                  <a:cubicBezTo>
                    <a:pt x="5798" y="32613"/>
                    <a:pt x="10472" y="37947"/>
                    <a:pt x="16949" y="43548"/>
                  </a:cubicBezTo>
                  <a:cubicBezTo>
                    <a:pt x="23553" y="48894"/>
                    <a:pt x="31986" y="54584"/>
                    <a:pt x="42476" y="58318"/>
                  </a:cubicBezTo>
                  <a:cubicBezTo>
                    <a:pt x="52738" y="62420"/>
                    <a:pt x="65272" y="64274"/>
                    <a:pt x="78011" y="63169"/>
                  </a:cubicBezTo>
                  <a:cubicBezTo>
                    <a:pt x="84399" y="62154"/>
                    <a:pt x="90825" y="61264"/>
                    <a:pt x="96730" y="58394"/>
                  </a:cubicBezTo>
                  <a:cubicBezTo>
                    <a:pt x="102890" y="56375"/>
                    <a:pt x="108072" y="52666"/>
                    <a:pt x="112847" y="48984"/>
                  </a:cubicBezTo>
                  <a:cubicBezTo>
                    <a:pt x="117977" y="45707"/>
                    <a:pt x="121064" y="40729"/>
                    <a:pt x="124505" y="36754"/>
                  </a:cubicBezTo>
                  <a:cubicBezTo>
                    <a:pt x="128061" y="32791"/>
                    <a:pt x="129725" y="28079"/>
                    <a:pt x="131630" y="24091"/>
                  </a:cubicBezTo>
                  <a:cubicBezTo>
                    <a:pt x="133344" y="20015"/>
                    <a:pt x="134970" y="16395"/>
                    <a:pt x="135389" y="12789"/>
                  </a:cubicBezTo>
                  <a:cubicBezTo>
                    <a:pt x="136113" y="9347"/>
                    <a:pt x="136392" y="6235"/>
                    <a:pt x="136672" y="3746"/>
                  </a:cubicBezTo>
                  <a:cubicBezTo>
                    <a:pt x="137180" y="-1232"/>
                    <a:pt x="137015" y="-4103"/>
                    <a:pt x="137015" y="-4103"/>
                  </a:cubicBezTo>
                  <a:cubicBezTo>
                    <a:pt x="137015" y="-4103"/>
                    <a:pt x="134399" y="-2401"/>
                    <a:pt x="130614" y="584"/>
                  </a:cubicBezTo>
                  <a:cubicBezTo>
                    <a:pt x="128734" y="2095"/>
                    <a:pt x="126410" y="3822"/>
                    <a:pt x="124150" y="5931"/>
                  </a:cubicBezTo>
                  <a:cubicBezTo>
                    <a:pt x="121978" y="8153"/>
                    <a:pt x="118689" y="9804"/>
                    <a:pt x="115819" y="11950"/>
                  </a:cubicBezTo>
                  <a:cubicBezTo>
                    <a:pt x="112783" y="13931"/>
                    <a:pt x="110116" y="16636"/>
                    <a:pt x="106522" y="18110"/>
                  </a:cubicBezTo>
                  <a:cubicBezTo>
                    <a:pt x="103055" y="19697"/>
                    <a:pt x="100172" y="22339"/>
                    <a:pt x="96413" y="23278"/>
                  </a:cubicBezTo>
                  <a:cubicBezTo>
                    <a:pt x="94609" y="23888"/>
                    <a:pt x="92908" y="24663"/>
                    <a:pt x="91206" y="25425"/>
                  </a:cubicBezTo>
                  <a:cubicBezTo>
                    <a:pt x="89504" y="26225"/>
                    <a:pt x="87497" y="26263"/>
                    <a:pt x="85745" y="26873"/>
                  </a:cubicBezTo>
                  <a:cubicBezTo>
                    <a:pt x="82214" y="28117"/>
                    <a:pt x="78303" y="28397"/>
                    <a:pt x="74455" y="28968"/>
                  </a:cubicBezTo>
                  <a:cubicBezTo>
                    <a:pt x="70568" y="29463"/>
                    <a:pt x="66466" y="29438"/>
                    <a:pt x="62364" y="29540"/>
                  </a:cubicBezTo>
                  <a:cubicBezTo>
                    <a:pt x="58186" y="29248"/>
                    <a:pt x="53995" y="29375"/>
                    <a:pt x="49766" y="28778"/>
                  </a:cubicBezTo>
                  <a:cubicBezTo>
                    <a:pt x="41308" y="28168"/>
                    <a:pt x="32976" y="26669"/>
                    <a:pt x="25471" y="25628"/>
                  </a:cubicBezTo>
                  <a:cubicBezTo>
                    <a:pt x="17660" y="24409"/>
                    <a:pt x="11158" y="23393"/>
                    <a:pt x="6599" y="22682"/>
                  </a:cubicBezTo>
                  <a:cubicBezTo>
                    <a:pt x="1671" y="21996"/>
                    <a:pt x="-1136" y="21602"/>
                    <a:pt x="-1136" y="21602"/>
                  </a:cubicBezTo>
                </a:path>
              </a:pathLst>
            </a:custGeom>
            <a:solidFill>
              <a:srgbClr val="56312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2" name="Graphic 376">
              <a:extLst>
                <a:ext uri="{FF2B5EF4-FFF2-40B4-BE49-F238E27FC236}">
                  <a16:creationId xmlns:a16="http://schemas.microsoft.com/office/drawing/2014/main" id="{DF3E962A-FFA2-419D-9DE7-031263D5C8BA}"/>
                </a:ext>
              </a:extLst>
            </p:cNvPr>
            <p:cNvSpPr/>
            <p:nvPr/>
          </p:nvSpPr>
          <p:spPr>
            <a:xfrm flipV="1">
              <a:off x="2670060" y="1688299"/>
              <a:ext cx="305219" cy="74391"/>
            </a:xfrm>
            <a:custGeom>
              <a:avLst/>
              <a:gdLst>
                <a:gd name="connsiteX0" fmla="*/ -1016 w 305219"/>
                <a:gd name="connsiteY0" fmla="*/ 70706 h 74391"/>
                <a:gd name="connsiteX1" fmla="*/ 304203 w 305219"/>
                <a:gd name="connsiteY1" fmla="*/ 54640 h 74391"/>
                <a:gd name="connsiteX2" fmla="*/ -1016 w 305219"/>
                <a:gd name="connsiteY2" fmla="*/ 70706 h 74391"/>
              </a:gdLst>
              <a:ahLst/>
              <a:cxnLst>
                <a:cxn ang="0">
                  <a:pos x="connsiteX0" y="connsiteY0"/>
                </a:cxn>
                <a:cxn ang="0">
                  <a:pos x="connsiteX1" y="connsiteY1"/>
                </a:cxn>
                <a:cxn ang="0">
                  <a:pos x="connsiteX2" y="connsiteY2"/>
                </a:cxn>
              </a:cxnLst>
              <a:rect l="l" t="t" r="r" b="b"/>
              <a:pathLst>
                <a:path w="305219" h="74391">
                  <a:moveTo>
                    <a:pt x="-1016" y="70706"/>
                  </a:moveTo>
                  <a:lnTo>
                    <a:pt x="304203" y="54640"/>
                  </a:lnTo>
                  <a:cubicBezTo>
                    <a:pt x="304203" y="54640"/>
                    <a:pt x="230314" y="-86724"/>
                    <a:pt x="-1016" y="70706"/>
                  </a:cubicBezTo>
                </a:path>
              </a:pathLst>
            </a:custGeom>
            <a:solidFill>
              <a:srgbClr val="FFFFFF"/>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3" name="Graphic 376">
              <a:extLst>
                <a:ext uri="{FF2B5EF4-FFF2-40B4-BE49-F238E27FC236}">
                  <a16:creationId xmlns:a16="http://schemas.microsoft.com/office/drawing/2014/main" id="{697B659A-058C-4C74-8542-225B6ED1DE63}"/>
                </a:ext>
              </a:extLst>
            </p:cNvPr>
            <p:cNvSpPr/>
            <p:nvPr/>
          </p:nvSpPr>
          <p:spPr>
            <a:xfrm flipV="1">
              <a:off x="2308617" y="681508"/>
              <a:ext cx="816065" cy="825269"/>
            </a:xfrm>
            <a:custGeom>
              <a:avLst/>
              <a:gdLst>
                <a:gd name="connsiteX0" fmla="*/ 93835 w 816065"/>
                <a:gd name="connsiteY0" fmla="*/ 124262 h 825269"/>
                <a:gd name="connsiteX1" fmla="*/ 72949 w 816065"/>
                <a:gd name="connsiteY1" fmla="*/ 407002 h 825269"/>
                <a:gd name="connsiteX2" fmla="*/ -944 w 816065"/>
                <a:gd name="connsiteY2" fmla="*/ 429482 h 825269"/>
                <a:gd name="connsiteX3" fmla="*/ 291424 w 816065"/>
                <a:gd name="connsiteY3" fmla="*/ 718648 h 825269"/>
                <a:gd name="connsiteX4" fmla="*/ 105076 w 816065"/>
                <a:gd name="connsiteY4" fmla="*/ 667238 h 825269"/>
                <a:gd name="connsiteX5" fmla="*/ 522755 w 816065"/>
                <a:gd name="connsiteY5" fmla="*/ 805389 h 825269"/>
                <a:gd name="connsiteX6" fmla="*/ 715515 w 816065"/>
                <a:gd name="connsiteY6" fmla="*/ 667238 h 825269"/>
                <a:gd name="connsiteX7" fmla="*/ 590217 w 816065"/>
                <a:gd name="connsiteY7" fmla="*/ 811815 h 825269"/>
                <a:gd name="connsiteX8" fmla="*/ 815121 w 816065"/>
                <a:gd name="connsiteY8" fmla="*/ 567632 h 825269"/>
                <a:gd name="connsiteX9" fmla="*/ 766925 w 816065"/>
                <a:gd name="connsiteY9" fmla="*/ 403776 h 825269"/>
                <a:gd name="connsiteX10" fmla="*/ 603069 w 816065"/>
                <a:gd name="connsiteY10" fmla="*/ 434307 h 825269"/>
                <a:gd name="connsiteX11" fmla="*/ 281785 w 816065"/>
                <a:gd name="connsiteY11" fmla="*/ 461612 h 825269"/>
                <a:gd name="connsiteX12" fmla="*/ 244840 w 816065"/>
                <a:gd name="connsiteY12" fmla="*/ 321861 h 825269"/>
                <a:gd name="connsiteX13" fmla="*/ 207891 w 816065"/>
                <a:gd name="connsiteY13" fmla="*/ 254387 h 825269"/>
                <a:gd name="connsiteX14" fmla="*/ 206288 w 816065"/>
                <a:gd name="connsiteY14" fmla="*/ -4249 h 825269"/>
                <a:gd name="connsiteX15" fmla="*/ 166119 w 816065"/>
                <a:gd name="connsiteY15" fmla="*/ -2649 h 825269"/>
                <a:gd name="connsiteX16" fmla="*/ 161304 w 816065"/>
                <a:gd name="connsiteY16" fmla="*/ 69652 h 825269"/>
                <a:gd name="connsiteX17" fmla="*/ 93835 w 816065"/>
                <a:gd name="connsiteY17" fmla="*/ 124262 h 82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6065" h="825269">
                  <a:moveTo>
                    <a:pt x="93835" y="124262"/>
                  </a:moveTo>
                  <a:cubicBezTo>
                    <a:pt x="93835" y="124262"/>
                    <a:pt x="82593" y="381298"/>
                    <a:pt x="72949" y="407002"/>
                  </a:cubicBezTo>
                  <a:cubicBezTo>
                    <a:pt x="63314" y="432694"/>
                    <a:pt x="-944" y="429482"/>
                    <a:pt x="-944" y="429482"/>
                  </a:cubicBezTo>
                  <a:cubicBezTo>
                    <a:pt x="-944" y="429482"/>
                    <a:pt x="21549" y="705783"/>
                    <a:pt x="291424" y="718648"/>
                  </a:cubicBezTo>
                  <a:cubicBezTo>
                    <a:pt x="291424" y="718648"/>
                    <a:pt x="195037" y="747566"/>
                    <a:pt x="105076" y="667238"/>
                  </a:cubicBezTo>
                  <a:cubicBezTo>
                    <a:pt x="105076" y="667238"/>
                    <a:pt x="243233" y="879277"/>
                    <a:pt x="522755" y="805389"/>
                  </a:cubicBezTo>
                  <a:cubicBezTo>
                    <a:pt x="522755" y="805389"/>
                    <a:pt x="693023" y="763619"/>
                    <a:pt x="715515" y="667238"/>
                  </a:cubicBezTo>
                  <a:cubicBezTo>
                    <a:pt x="715515" y="667238"/>
                    <a:pt x="693023" y="766832"/>
                    <a:pt x="590217" y="811815"/>
                  </a:cubicBezTo>
                  <a:cubicBezTo>
                    <a:pt x="590217" y="811815"/>
                    <a:pt x="815121" y="741127"/>
                    <a:pt x="815121" y="567632"/>
                  </a:cubicBezTo>
                  <a:cubicBezTo>
                    <a:pt x="815121" y="429482"/>
                    <a:pt x="766925" y="403776"/>
                    <a:pt x="766925" y="403776"/>
                  </a:cubicBezTo>
                  <a:cubicBezTo>
                    <a:pt x="766925" y="403776"/>
                    <a:pt x="718728" y="371646"/>
                    <a:pt x="603069" y="434307"/>
                  </a:cubicBezTo>
                  <a:cubicBezTo>
                    <a:pt x="487410" y="496957"/>
                    <a:pt x="329981" y="496957"/>
                    <a:pt x="281785" y="461612"/>
                  </a:cubicBezTo>
                  <a:cubicBezTo>
                    <a:pt x="233588" y="426268"/>
                    <a:pt x="244840" y="321861"/>
                    <a:pt x="244840" y="321861"/>
                  </a:cubicBezTo>
                  <a:cubicBezTo>
                    <a:pt x="244840" y="321861"/>
                    <a:pt x="248050" y="275265"/>
                    <a:pt x="207891" y="254387"/>
                  </a:cubicBezTo>
                  <a:lnTo>
                    <a:pt x="206288" y="-4249"/>
                  </a:lnTo>
                  <a:lnTo>
                    <a:pt x="166119" y="-2649"/>
                  </a:lnTo>
                  <a:lnTo>
                    <a:pt x="161304" y="69652"/>
                  </a:lnTo>
                  <a:cubicBezTo>
                    <a:pt x="161304" y="69652"/>
                    <a:pt x="153271" y="121050"/>
                    <a:pt x="93835" y="124262"/>
                  </a:cubicBezTo>
                </a:path>
              </a:pathLst>
            </a:custGeom>
            <a:solidFill>
              <a:srgbClr val="56312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4" name="Graphic 376">
              <a:extLst>
                <a:ext uri="{FF2B5EF4-FFF2-40B4-BE49-F238E27FC236}">
                  <a16:creationId xmlns:a16="http://schemas.microsoft.com/office/drawing/2014/main" id="{EEEE1822-BEFA-4E92-A830-FD25CC0CDEA5}"/>
                </a:ext>
              </a:extLst>
            </p:cNvPr>
            <p:cNvSpPr/>
            <p:nvPr/>
          </p:nvSpPr>
          <p:spPr>
            <a:xfrm flipV="1">
              <a:off x="2372122" y="1422784"/>
              <a:ext cx="93924" cy="174354"/>
            </a:xfrm>
            <a:custGeom>
              <a:avLst/>
              <a:gdLst>
                <a:gd name="connsiteX0" fmla="*/ 17599 w 93924"/>
                <a:gd name="connsiteY0" fmla="*/ 166759 h 174354"/>
                <a:gd name="connsiteX1" fmla="*/ 93184 w 93924"/>
                <a:gd name="connsiteY1" fmla="*/ 55964 h 174354"/>
                <a:gd name="connsiteX2" fmla="*/ 73523 w 93924"/>
                <a:gd name="connsiteY2" fmla="*/ -3078 h 174354"/>
                <a:gd name="connsiteX3" fmla="*/ 17599 w 93924"/>
                <a:gd name="connsiteY3" fmla="*/ 166759 h 174354"/>
              </a:gdLst>
              <a:ahLst/>
              <a:cxnLst>
                <a:cxn ang="0">
                  <a:pos x="connsiteX0" y="connsiteY0"/>
                </a:cxn>
                <a:cxn ang="0">
                  <a:pos x="connsiteX1" y="connsiteY1"/>
                </a:cxn>
                <a:cxn ang="0">
                  <a:pos x="connsiteX2" y="connsiteY2"/>
                </a:cxn>
                <a:cxn ang="0">
                  <a:pos x="connsiteX3" y="connsiteY3"/>
                </a:cxn>
              </a:cxnLst>
              <a:rect l="l" t="t" r="r" b="b"/>
              <a:pathLst>
                <a:path w="93924" h="174354">
                  <a:moveTo>
                    <a:pt x="17599" y="166759"/>
                  </a:moveTo>
                  <a:cubicBezTo>
                    <a:pt x="56844" y="186647"/>
                    <a:pt x="91576" y="123426"/>
                    <a:pt x="93184" y="55964"/>
                  </a:cubicBezTo>
                  <a:cubicBezTo>
                    <a:pt x="61057" y="60777"/>
                    <a:pt x="55624" y="23376"/>
                    <a:pt x="73523" y="-3078"/>
                  </a:cubicBezTo>
                  <a:cubicBezTo>
                    <a:pt x="9765" y="-16604"/>
                    <a:pt x="-24048" y="145677"/>
                    <a:pt x="17599" y="166759"/>
                  </a:cubicBezTo>
                </a:path>
              </a:pathLst>
            </a:custGeom>
            <a:solidFill>
              <a:srgbClr val="CF8D7C"/>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5" name="Graphic 376">
              <a:extLst>
                <a:ext uri="{FF2B5EF4-FFF2-40B4-BE49-F238E27FC236}">
                  <a16:creationId xmlns:a16="http://schemas.microsoft.com/office/drawing/2014/main" id="{C60931CA-AEC6-4485-AF76-DF3C45C7A2BB}"/>
                </a:ext>
              </a:extLst>
            </p:cNvPr>
            <p:cNvSpPr/>
            <p:nvPr/>
          </p:nvSpPr>
          <p:spPr>
            <a:xfrm flipV="1">
              <a:off x="2374319" y="3003491"/>
              <a:ext cx="189219" cy="330735"/>
            </a:xfrm>
            <a:custGeom>
              <a:avLst/>
              <a:gdLst>
                <a:gd name="connsiteX0" fmla="*/ -775 w 189219"/>
                <a:gd name="connsiteY0" fmla="*/ 22503 h 330735"/>
                <a:gd name="connsiteX1" fmla="*/ 97775 w 189219"/>
                <a:gd name="connsiteY1" fmla="*/ 159955 h 330735"/>
                <a:gd name="connsiteX2" fmla="*/ 113332 w 189219"/>
                <a:gd name="connsiteY2" fmla="*/ 214413 h 330735"/>
                <a:gd name="connsiteX3" fmla="*/ 97775 w 189219"/>
                <a:gd name="connsiteY3" fmla="*/ 250722 h 330735"/>
                <a:gd name="connsiteX4" fmla="*/ 27751 w 189219"/>
                <a:gd name="connsiteY4" fmla="*/ 248131 h 330735"/>
                <a:gd name="connsiteX5" fmla="*/ 4409 w 189219"/>
                <a:gd name="connsiteY5" fmla="*/ 97712 h 330735"/>
                <a:gd name="connsiteX6" fmla="*/ -775 w 189219"/>
                <a:gd name="connsiteY6" fmla="*/ 22503 h 33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19" h="330735">
                  <a:moveTo>
                    <a:pt x="-775" y="22503"/>
                  </a:moveTo>
                  <a:cubicBezTo>
                    <a:pt x="-775" y="22503"/>
                    <a:pt x="149640" y="-89016"/>
                    <a:pt x="97775" y="159955"/>
                  </a:cubicBezTo>
                  <a:cubicBezTo>
                    <a:pt x="97775" y="159955"/>
                    <a:pt x="281911" y="211822"/>
                    <a:pt x="113332" y="214413"/>
                  </a:cubicBezTo>
                  <a:cubicBezTo>
                    <a:pt x="113332" y="214413"/>
                    <a:pt x="292274" y="299998"/>
                    <a:pt x="97775" y="250722"/>
                  </a:cubicBezTo>
                  <a:cubicBezTo>
                    <a:pt x="97775" y="250722"/>
                    <a:pt x="232635" y="427074"/>
                    <a:pt x="27751" y="248131"/>
                  </a:cubicBezTo>
                  <a:cubicBezTo>
                    <a:pt x="27751" y="248131"/>
                    <a:pt x="-12879" y="207491"/>
                    <a:pt x="4409" y="97712"/>
                  </a:cubicBezTo>
                  <a:lnTo>
                    <a:pt x="-775" y="22503"/>
                  </a:lnTo>
                </a:path>
              </a:pathLst>
            </a:custGeom>
            <a:solidFill>
              <a:srgbClr val="F9AA8F"/>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6" name="Graphic 376">
              <a:extLst>
                <a:ext uri="{FF2B5EF4-FFF2-40B4-BE49-F238E27FC236}">
                  <a16:creationId xmlns:a16="http://schemas.microsoft.com/office/drawing/2014/main" id="{86D0AAD9-50A4-4042-A7EF-18B5D4A6A5DA}"/>
                </a:ext>
              </a:extLst>
            </p:cNvPr>
            <p:cNvSpPr/>
            <p:nvPr/>
          </p:nvSpPr>
          <p:spPr>
            <a:xfrm flipV="1">
              <a:off x="3183470" y="2104961"/>
              <a:ext cx="300837" cy="849071"/>
            </a:xfrm>
            <a:custGeom>
              <a:avLst/>
              <a:gdLst>
                <a:gd name="connsiteX0" fmla="*/ 62478 w 300837"/>
                <a:gd name="connsiteY0" fmla="*/ 846103 h 849071"/>
                <a:gd name="connsiteX1" fmla="*/ 299473 w 300837"/>
                <a:gd name="connsiteY1" fmla="*/ 69651 h 849071"/>
                <a:gd name="connsiteX2" fmla="*/ 102368 w 300837"/>
                <a:gd name="connsiteY2" fmla="*/ -2968 h 849071"/>
                <a:gd name="connsiteX3" fmla="*/ -1365 w 300837"/>
                <a:gd name="connsiteY3" fmla="*/ 256379 h 849071"/>
                <a:gd name="connsiteX4" fmla="*/ 62478 w 300837"/>
                <a:gd name="connsiteY4" fmla="*/ 846103 h 84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37" h="849071">
                  <a:moveTo>
                    <a:pt x="62478" y="846103"/>
                  </a:moveTo>
                  <a:lnTo>
                    <a:pt x="299473" y="69651"/>
                  </a:lnTo>
                  <a:lnTo>
                    <a:pt x="102368" y="-2968"/>
                  </a:lnTo>
                  <a:lnTo>
                    <a:pt x="-1365" y="256379"/>
                  </a:lnTo>
                  <a:lnTo>
                    <a:pt x="62478" y="846103"/>
                  </a:lnTo>
                </a:path>
              </a:pathLst>
            </a:custGeom>
            <a:solidFill>
              <a:srgbClr val="E1F5F9"/>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7" name="Graphic 376">
              <a:extLst>
                <a:ext uri="{FF2B5EF4-FFF2-40B4-BE49-F238E27FC236}">
                  <a16:creationId xmlns:a16="http://schemas.microsoft.com/office/drawing/2014/main" id="{29FFB8E7-4111-4BCA-9E18-72A7801E713D}"/>
                </a:ext>
              </a:extLst>
            </p:cNvPr>
            <p:cNvSpPr/>
            <p:nvPr/>
          </p:nvSpPr>
          <p:spPr>
            <a:xfrm flipV="1">
              <a:off x="3250425" y="2804781"/>
              <a:ext cx="276491" cy="205486"/>
            </a:xfrm>
            <a:custGeom>
              <a:avLst/>
              <a:gdLst>
                <a:gd name="connsiteX0" fmla="*/ 229128 w 276491"/>
                <a:gd name="connsiteY0" fmla="*/ 202855 h 205486"/>
                <a:gd name="connsiteX1" fmla="*/ -1402 w 276491"/>
                <a:gd name="connsiteY1" fmla="*/ 107694 h 205486"/>
                <a:gd name="connsiteX2" fmla="*/ 47581 w 276491"/>
                <a:gd name="connsiteY2" fmla="*/ -2631 h 205486"/>
                <a:gd name="connsiteX3" fmla="*/ 275089 w 276491"/>
                <a:gd name="connsiteY3" fmla="*/ 97966 h 205486"/>
                <a:gd name="connsiteX4" fmla="*/ 229128 w 276491"/>
                <a:gd name="connsiteY4" fmla="*/ 202855 h 205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91" h="205486">
                  <a:moveTo>
                    <a:pt x="229128" y="202855"/>
                  </a:moveTo>
                  <a:lnTo>
                    <a:pt x="-1402" y="107694"/>
                  </a:lnTo>
                  <a:lnTo>
                    <a:pt x="47581" y="-2631"/>
                  </a:lnTo>
                  <a:lnTo>
                    <a:pt x="275089" y="97966"/>
                  </a:lnTo>
                  <a:lnTo>
                    <a:pt x="229128" y="202855"/>
                  </a:lnTo>
                </a:path>
              </a:pathLst>
            </a:custGeom>
            <a:solidFill>
              <a:srgbClr val="D0EBEA"/>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sp>
          <p:nvSpPr>
            <p:cNvPr id="48" name="Graphic 376">
              <a:extLst>
                <a:ext uri="{FF2B5EF4-FFF2-40B4-BE49-F238E27FC236}">
                  <a16:creationId xmlns:a16="http://schemas.microsoft.com/office/drawing/2014/main" id="{4FEF3DBA-4366-4054-B475-4C56B9FFA08D}"/>
                </a:ext>
              </a:extLst>
            </p:cNvPr>
            <p:cNvSpPr/>
            <p:nvPr/>
          </p:nvSpPr>
          <p:spPr>
            <a:xfrm flipV="1">
              <a:off x="3510612" y="3373216"/>
              <a:ext cx="367926" cy="389881"/>
            </a:xfrm>
            <a:custGeom>
              <a:avLst/>
              <a:gdLst>
                <a:gd name="connsiteX0" fmla="*/ 3505 w 367926"/>
                <a:gd name="connsiteY0" fmla="*/ 316297 h 389881"/>
                <a:gd name="connsiteX1" fmla="*/ 128994 w 367926"/>
                <a:gd name="connsiteY1" fmla="*/ 387684 h 389881"/>
                <a:gd name="connsiteX2" fmla="*/ 266090 w 367926"/>
                <a:gd name="connsiteY2" fmla="*/ 335563 h 389881"/>
                <a:gd name="connsiteX3" fmla="*/ 366166 w 367926"/>
                <a:gd name="connsiteY3" fmla="*/ 271835 h 389881"/>
                <a:gd name="connsiteX4" fmla="*/ 269456 w 367926"/>
                <a:gd name="connsiteY4" fmla="*/ 265865 h 389881"/>
                <a:gd name="connsiteX5" fmla="*/ 233057 w 367926"/>
                <a:gd name="connsiteY5" fmla="*/ 274019 h 389881"/>
                <a:gd name="connsiteX6" fmla="*/ 316141 w 367926"/>
                <a:gd name="connsiteY6" fmla="*/ 151756 h 389881"/>
                <a:gd name="connsiteX7" fmla="*/ 336880 w 367926"/>
                <a:gd name="connsiteY7" fmla="*/ 77410 h 389881"/>
                <a:gd name="connsiteX8" fmla="*/ 215239 w 367926"/>
                <a:gd name="connsiteY8" fmla="*/ 185665 h 389881"/>
                <a:gd name="connsiteX9" fmla="*/ 295389 w 367926"/>
                <a:gd name="connsiteY9" fmla="*/ 23816 h 389881"/>
                <a:gd name="connsiteX10" fmla="*/ 156629 w 367926"/>
                <a:gd name="connsiteY10" fmla="*/ 157661 h 389881"/>
                <a:gd name="connsiteX11" fmla="*/ 214173 w 367926"/>
                <a:gd name="connsiteY11" fmla="*/ 5109 h 389881"/>
                <a:gd name="connsiteX12" fmla="*/ 91376 w 367926"/>
                <a:gd name="connsiteY12" fmla="*/ 151756 h 389881"/>
                <a:gd name="connsiteX13" fmla="*/ 103479 w 367926"/>
                <a:gd name="connsiteY13" fmla="*/ 39374 h 389881"/>
                <a:gd name="connsiteX14" fmla="*/ 56794 w 367926"/>
                <a:gd name="connsiteY14" fmla="*/ 103343 h 389881"/>
                <a:gd name="connsiteX15" fmla="*/ 27698 w 367926"/>
                <a:gd name="connsiteY15" fmla="*/ 186757 h 389881"/>
                <a:gd name="connsiteX16" fmla="*/ 3505 w 367926"/>
                <a:gd name="connsiteY16" fmla="*/ 316297 h 38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7926" h="389881">
                  <a:moveTo>
                    <a:pt x="3505" y="316297"/>
                  </a:moveTo>
                  <a:cubicBezTo>
                    <a:pt x="3505" y="316297"/>
                    <a:pt x="71488" y="391722"/>
                    <a:pt x="128994" y="387684"/>
                  </a:cubicBezTo>
                  <a:cubicBezTo>
                    <a:pt x="186499" y="383633"/>
                    <a:pt x="229628" y="377968"/>
                    <a:pt x="266090" y="335563"/>
                  </a:cubicBezTo>
                  <a:cubicBezTo>
                    <a:pt x="302539" y="293145"/>
                    <a:pt x="369900" y="286617"/>
                    <a:pt x="366166" y="271835"/>
                  </a:cubicBezTo>
                  <a:cubicBezTo>
                    <a:pt x="362432" y="257039"/>
                    <a:pt x="354977" y="210189"/>
                    <a:pt x="269456" y="265865"/>
                  </a:cubicBezTo>
                  <a:cubicBezTo>
                    <a:pt x="269456" y="265865"/>
                    <a:pt x="237223" y="296904"/>
                    <a:pt x="233057" y="274019"/>
                  </a:cubicBezTo>
                  <a:cubicBezTo>
                    <a:pt x="229692" y="255489"/>
                    <a:pt x="271183" y="213999"/>
                    <a:pt x="316141" y="151756"/>
                  </a:cubicBezTo>
                  <a:cubicBezTo>
                    <a:pt x="377495" y="66806"/>
                    <a:pt x="355155" y="73664"/>
                    <a:pt x="336880" y="77410"/>
                  </a:cubicBezTo>
                  <a:cubicBezTo>
                    <a:pt x="318617" y="81157"/>
                    <a:pt x="243522" y="167313"/>
                    <a:pt x="215239" y="185665"/>
                  </a:cubicBezTo>
                  <a:cubicBezTo>
                    <a:pt x="193179" y="199978"/>
                    <a:pt x="314198" y="40529"/>
                    <a:pt x="295389" y="23816"/>
                  </a:cubicBezTo>
                  <a:cubicBezTo>
                    <a:pt x="264261" y="-3857"/>
                    <a:pt x="157302" y="181093"/>
                    <a:pt x="156629" y="157661"/>
                  </a:cubicBezTo>
                  <a:cubicBezTo>
                    <a:pt x="155956" y="134243"/>
                    <a:pt x="222618" y="20387"/>
                    <a:pt x="214173" y="5109"/>
                  </a:cubicBezTo>
                  <a:cubicBezTo>
                    <a:pt x="188201" y="-41894"/>
                    <a:pt x="102578" y="158474"/>
                    <a:pt x="91376" y="151756"/>
                  </a:cubicBezTo>
                  <a:cubicBezTo>
                    <a:pt x="82728" y="146562"/>
                    <a:pt x="120967" y="53293"/>
                    <a:pt x="103479" y="39374"/>
                  </a:cubicBezTo>
                  <a:cubicBezTo>
                    <a:pt x="85979" y="25455"/>
                    <a:pt x="67627" y="73841"/>
                    <a:pt x="56794" y="103343"/>
                  </a:cubicBezTo>
                  <a:cubicBezTo>
                    <a:pt x="44120" y="137850"/>
                    <a:pt x="41376" y="154474"/>
                    <a:pt x="27698" y="186757"/>
                  </a:cubicBezTo>
                  <a:cubicBezTo>
                    <a:pt x="14008" y="219041"/>
                    <a:pt x="-12840" y="268888"/>
                    <a:pt x="3505" y="316297"/>
                  </a:cubicBezTo>
                </a:path>
              </a:pathLst>
            </a:custGeom>
            <a:solidFill>
              <a:srgbClr val="F9AA8F"/>
            </a:solidFill>
            <a:ln w="1270" cap="flat">
              <a:noFill/>
              <a:prstDash val="solid"/>
              <a:miter/>
            </a:ln>
          </p:spPr>
          <p:txBody>
            <a:bodyPr rtlCol="0" anchor="ctr"/>
            <a:lstStyle/>
            <a:p>
              <a:endParaRPr lang="en-IN">
                <a:latin typeface="Times New Roman" panose="02020603050405020304" pitchFamily="18" charset="0"/>
                <a:cs typeface="Times New Roman" panose="02020603050405020304" pitchFamily="18" charset="0"/>
              </a:endParaRPr>
            </a:p>
          </p:txBody>
        </p:sp>
      </p:grpSp>
      <p:sp>
        <p:nvSpPr>
          <p:cNvPr id="2" name="Thought Bubble: Cloud 1">
            <a:extLst>
              <a:ext uri="{FF2B5EF4-FFF2-40B4-BE49-F238E27FC236}">
                <a16:creationId xmlns:a16="http://schemas.microsoft.com/office/drawing/2014/main" id="{0A199183-6427-4FEC-8C2E-BFE00D93C423}"/>
              </a:ext>
            </a:extLst>
          </p:cNvPr>
          <p:cNvSpPr/>
          <p:nvPr/>
        </p:nvSpPr>
        <p:spPr>
          <a:xfrm>
            <a:off x="7848703" y="2074128"/>
            <a:ext cx="2689199" cy="1363564"/>
          </a:xfrm>
          <a:prstGeom prst="cloudCallout">
            <a:avLst>
              <a:gd name="adj1" fmla="val -64246"/>
              <a:gd name="adj2" fmla="val 5912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err="1">
                <a:latin typeface="Times New Roman" panose="02020603050405020304" pitchFamily="18" charset="0"/>
                <a:cs typeface="Times New Roman" panose="02020603050405020304" pitchFamily="18" charset="0"/>
              </a:rPr>
              <a:t>Ohh</a:t>
            </a:r>
            <a:r>
              <a:rPr lang="en-US" dirty="0">
                <a:latin typeface="Times New Roman" panose="02020603050405020304" pitchFamily="18" charset="0"/>
                <a:cs typeface="Times New Roman" panose="02020603050405020304" pitchFamily="18" charset="0"/>
              </a:rPr>
              <a:t>! Honda wow, our family riding this bike from generations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750113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2" presetClass="entr" presetSubtype="4" fill="hold" nodeType="withEffect" p14:presetBounceEnd="20000">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14:bounceEnd="20000">
                                          <p:cBhvr additive="base">
                                            <p:cTn id="21" dur="500" fill="hold"/>
                                            <p:tgtEl>
                                              <p:spTgt spid="5"/>
                                            </p:tgtEl>
                                            <p:attrNameLst>
                                              <p:attrName>ppt_x</p:attrName>
                                            </p:attrNameLst>
                                          </p:cBhvr>
                                          <p:tavLst>
                                            <p:tav tm="0">
                                              <p:val>
                                                <p:strVal val="#ppt_x"/>
                                              </p:val>
                                            </p:tav>
                                            <p:tav tm="100000">
                                              <p:val>
                                                <p:strVal val="#ppt_x"/>
                                              </p:val>
                                            </p:tav>
                                          </p:tavLst>
                                        </p:anim>
                                        <p:anim calcmode="lin" valueType="num" p14:bounceEnd="20000">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B834C-A645-43AA-904C-BE2BD1C57460}"/>
              </a:ext>
            </a:extLst>
          </p:cNvPr>
          <p:cNvSpPr>
            <a:spLocks noGrp="1"/>
          </p:cNvSpPr>
          <p:nvPr>
            <p:ph type="title"/>
          </p:nvPr>
        </p:nvSpPr>
        <p:spPr/>
        <p:txBody>
          <a:bodyPr/>
          <a:lstStyle/>
          <a:p>
            <a:r>
              <a:rPr lang="en-US" b="1" dirty="0">
                <a:latin typeface="Times New Roman" panose="02020603050405020304" pitchFamily="18" charset="0"/>
                <a:cs typeface="Times New Roman" panose="02020603050405020304" pitchFamily="18" charset="0"/>
              </a:rPr>
              <a:t>Future Scope of the project</a:t>
            </a:r>
            <a:endParaRPr lang="en-IN" b="1"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53064B6-1464-426A-86C8-4C5FD05A6A68}"/>
              </a:ext>
            </a:extLst>
          </p:cNvPr>
          <p:cNvSpPr>
            <a:spLocks noGrp="1"/>
          </p:cNvSpPr>
          <p:nvPr>
            <p:ph idx="1"/>
          </p:nvPr>
        </p:nvSpPr>
        <p:spPr/>
        <p:txBody>
          <a:bodyPr>
            <a:normAutofit/>
          </a:bodyPr>
          <a:lstStyle/>
          <a:p>
            <a:r>
              <a:rPr lang="en-US" dirty="0">
                <a:latin typeface="Times New Roman" panose="02020603050405020304" pitchFamily="18" charset="0"/>
                <a:cs typeface="Times New Roman" panose="02020603050405020304" pitchFamily="18" charset="0"/>
              </a:rPr>
              <a:t>Future scope of the project is that if anyone wants to search his best car or bike like Rahul he can follow the same insights.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Through these insights, the car and bike selling websites can also use this to find the most genuine product to sell, and company can update their data through these insights before the data has been obsolete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Through this insight companies can also follow Michel Potter’s 5 Forces Analysis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0051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425954A-F955-42F3-AB77-AC915D84C1E3}"/>
              </a:ext>
            </a:extLst>
          </p:cNvPr>
          <p:cNvSpPr txBox="1"/>
          <p:nvPr/>
        </p:nvSpPr>
        <p:spPr>
          <a:xfrm>
            <a:off x="3965430" y="1180921"/>
            <a:ext cx="5013614" cy="3170099"/>
          </a:xfrm>
          <a:prstGeom prst="rect">
            <a:avLst/>
          </a:prstGeom>
          <a:noFill/>
        </p:spPr>
        <p:txBody>
          <a:bodyPr wrap="square" rtlCol="0">
            <a:spAutoFit/>
          </a:bodyPr>
          <a:lstStyle/>
          <a:p>
            <a:r>
              <a:rPr lang="en-US" sz="20000" dirty="0">
                <a:latin typeface="Edwardian Script ITC" panose="030303020407070D0804" pitchFamily="66" charset="0"/>
              </a:rPr>
              <a:t>Fin</a:t>
            </a:r>
            <a:endParaRPr lang="en-IN" sz="20000" dirty="0">
              <a:latin typeface="Edwardian Script ITC" panose="030303020407070D0804" pitchFamily="66" charset="0"/>
            </a:endParaRPr>
          </a:p>
        </p:txBody>
      </p:sp>
      <p:grpSp>
        <p:nvGrpSpPr>
          <p:cNvPr id="45" name="Group 44">
            <a:extLst>
              <a:ext uri="{FF2B5EF4-FFF2-40B4-BE49-F238E27FC236}">
                <a16:creationId xmlns:a16="http://schemas.microsoft.com/office/drawing/2014/main" id="{AD43EF8E-8CEF-4F8C-8C75-51AE0DD34837}"/>
              </a:ext>
            </a:extLst>
          </p:cNvPr>
          <p:cNvGrpSpPr/>
          <p:nvPr/>
        </p:nvGrpSpPr>
        <p:grpSpPr>
          <a:xfrm>
            <a:off x="-48125" y="3429000"/>
            <a:ext cx="1437285" cy="3170098"/>
            <a:chOff x="4106265" y="1137466"/>
            <a:chExt cx="675156" cy="1900598"/>
          </a:xfrm>
        </p:grpSpPr>
        <p:sp>
          <p:nvSpPr>
            <p:cNvPr id="3" name="Graphic 376">
              <a:extLst>
                <a:ext uri="{FF2B5EF4-FFF2-40B4-BE49-F238E27FC236}">
                  <a16:creationId xmlns:a16="http://schemas.microsoft.com/office/drawing/2014/main" id="{51ED6454-3014-44EC-B030-42DD191ECF03}"/>
                </a:ext>
              </a:extLst>
            </p:cNvPr>
            <p:cNvSpPr/>
            <p:nvPr/>
          </p:nvSpPr>
          <p:spPr>
            <a:xfrm flipV="1">
              <a:off x="4572774" y="1905071"/>
              <a:ext cx="193992" cy="194187"/>
            </a:xfrm>
            <a:custGeom>
              <a:avLst/>
              <a:gdLst>
                <a:gd name="connsiteX0" fmla="*/ 191716 w 193992"/>
                <a:gd name="connsiteY0" fmla="*/ 159490 h 194187"/>
                <a:gd name="connsiteX1" fmla="*/ -1337 w 193992"/>
                <a:gd name="connsiteY1" fmla="*/ -3439 h 194187"/>
                <a:gd name="connsiteX2" fmla="*/ -2277 w 193992"/>
                <a:gd name="connsiteY2" fmla="*/ 41773 h 194187"/>
                <a:gd name="connsiteX3" fmla="*/ 99425 w 193992"/>
                <a:gd name="connsiteY3" fmla="*/ 157598 h 194187"/>
                <a:gd name="connsiteX4" fmla="*/ 191716 w 193992"/>
                <a:gd name="connsiteY4" fmla="*/ 159490 h 194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92" h="194187">
                  <a:moveTo>
                    <a:pt x="191716" y="159490"/>
                  </a:moveTo>
                  <a:cubicBezTo>
                    <a:pt x="191716" y="159490"/>
                    <a:pt x="94713" y="22927"/>
                    <a:pt x="-1337" y="-3439"/>
                  </a:cubicBezTo>
                  <a:lnTo>
                    <a:pt x="-2277" y="41773"/>
                  </a:lnTo>
                  <a:cubicBezTo>
                    <a:pt x="-2277" y="41773"/>
                    <a:pt x="50453" y="84153"/>
                    <a:pt x="99425" y="157598"/>
                  </a:cubicBezTo>
                  <a:cubicBezTo>
                    <a:pt x="148396" y="231067"/>
                    <a:pt x="191716" y="159490"/>
                    <a:pt x="191716" y="159490"/>
                  </a:cubicBezTo>
                </a:path>
              </a:pathLst>
            </a:custGeom>
            <a:solidFill>
              <a:srgbClr val="F9AA8F"/>
            </a:solidFill>
            <a:ln w="1270" cap="flat">
              <a:noFill/>
              <a:prstDash val="solid"/>
              <a:miter/>
            </a:ln>
          </p:spPr>
          <p:txBody>
            <a:bodyPr rtlCol="0" anchor="ctr"/>
            <a:lstStyle/>
            <a:p>
              <a:endParaRPr lang="en-IN"/>
            </a:p>
          </p:txBody>
        </p:sp>
        <p:sp>
          <p:nvSpPr>
            <p:cNvPr id="4" name="Graphic 376">
              <a:extLst>
                <a:ext uri="{FF2B5EF4-FFF2-40B4-BE49-F238E27FC236}">
                  <a16:creationId xmlns:a16="http://schemas.microsoft.com/office/drawing/2014/main" id="{8CD92E75-B43C-4D7D-B1E6-54C2A12A6C9D}"/>
                </a:ext>
              </a:extLst>
            </p:cNvPr>
            <p:cNvSpPr/>
            <p:nvPr/>
          </p:nvSpPr>
          <p:spPr>
            <a:xfrm flipV="1">
              <a:off x="4563084" y="2880994"/>
              <a:ext cx="56705" cy="111239"/>
            </a:xfrm>
            <a:custGeom>
              <a:avLst/>
              <a:gdLst>
                <a:gd name="connsiteX0" fmla="*/ -2223 w 56705"/>
                <a:gd name="connsiteY0" fmla="*/ 99668 h 111239"/>
                <a:gd name="connsiteX1" fmla="*/ 14782 w 56705"/>
                <a:gd name="connsiteY1" fmla="*/ -2605 h 111239"/>
                <a:gd name="connsiteX2" fmla="*/ 54482 w 56705"/>
                <a:gd name="connsiteY2" fmla="*/ -2605 h 111239"/>
                <a:gd name="connsiteX3" fmla="*/ 41211 w 56705"/>
                <a:gd name="connsiteY3" fmla="*/ 108635 h 111239"/>
                <a:gd name="connsiteX4" fmla="*/ -2223 w 56705"/>
                <a:gd name="connsiteY4" fmla="*/ 99668 h 11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05" h="111239">
                  <a:moveTo>
                    <a:pt x="-2223" y="99668"/>
                  </a:moveTo>
                  <a:lnTo>
                    <a:pt x="14782" y="-2605"/>
                  </a:lnTo>
                  <a:lnTo>
                    <a:pt x="54482" y="-2605"/>
                  </a:lnTo>
                  <a:lnTo>
                    <a:pt x="41211" y="108635"/>
                  </a:lnTo>
                  <a:lnTo>
                    <a:pt x="-2223" y="99668"/>
                  </a:lnTo>
                </a:path>
              </a:pathLst>
            </a:custGeom>
            <a:solidFill>
              <a:srgbClr val="172D36"/>
            </a:solidFill>
            <a:ln w="1270" cap="flat">
              <a:noFill/>
              <a:prstDash val="solid"/>
              <a:miter/>
            </a:ln>
          </p:spPr>
          <p:txBody>
            <a:bodyPr rtlCol="0" anchor="ctr"/>
            <a:lstStyle/>
            <a:p>
              <a:endParaRPr lang="en-IN"/>
            </a:p>
          </p:txBody>
        </p:sp>
        <p:sp>
          <p:nvSpPr>
            <p:cNvPr id="5" name="Graphic 376">
              <a:extLst>
                <a:ext uri="{FF2B5EF4-FFF2-40B4-BE49-F238E27FC236}">
                  <a16:creationId xmlns:a16="http://schemas.microsoft.com/office/drawing/2014/main" id="{157E9829-30B9-4C1D-B21B-38A379E2819C}"/>
                </a:ext>
              </a:extLst>
            </p:cNvPr>
            <p:cNvSpPr/>
            <p:nvPr/>
          </p:nvSpPr>
          <p:spPr>
            <a:xfrm flipV="1">
              <a:off x="4563084" y="2943757"/>
              <a:ext cx="188802" cy="94307"/>
            </a:xfrm>
            <a:custGeom>
              <a:avLst/>
              <a:gdLst>
                <a:gd name="connsiteX0" fmla="*/ 66477 w 188802"/>
                <a:gd name="connsiteY0" fmla="*/ 91751 h 94307"/>
                <a:gd name="connsiteX1" fmla="*/ 123487 w 188802"/>
                <a:gd name="connsiteY1" fmla="*/ 51962 h 94307"/>
                <a:gd name="connsiteX2" fmla="*/ 186390 w 188802"/>
                <a:gd name="connsiteY2" fmla="*/ 7778 h 94307"/>
                <a:gd name="connsiteX3" fmla="*/ 52227 w 188802"/>
                <a:gd name="connsiteY3" fmla="*/ 10598 h 94307"/>
                <a:gd name="connsiteX4" fmla="*/ 52227 w 188802"/>
                <a:gd name="connsiteY4" fmla="*/ 1835 h 94307"/>
                <a:gd name="connsiteX5" fmla="*/ -2268 w 188802"/>
                <a:gd name="connsiteY5" fmla="*/ 4222 h 94307"/>
                <a:gd name="connsiteX6" fmla="*/ -2268 w 188802"/>
                <a:gd name="connsiteY6" fmla="*/ 76625 h 94307"/>
                <a:gd name="connsiteX7" fmla="*/ 42995 w 188802"/>
                <a:gd name="connsiteY7" fmla="*/ 73437 h 94307"/>
                <a:gd name="connsiteX8" fmla="*/ 39654 w 188802"/>
                <a:gd name="connsiteY8" fmla="*/ 80600 h 94307"/>
                <a:gd name="connsiteX9" fmla="*/ 66477 w 188802"/>
                <a:gd name="connsiteY9" fmla="*/ 91751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802" h="94307">
                  <a:moveTo>
                    <a:pt x="66477" y="91751"/>
                  </a:moveTo>
                  <a:cubicBezTo>
                    <a:pt x="66477" y="91751"/>
                    <a:pt x="89108" y="62299"/>
                    <a:pt x="123487" y="51962"/>
                  </a:cubicBezTo>
                  <a:cubicBezTo>
                    <a:pt x="157866" y="41624"/>
                    <a:pt x="188918" y="28467"/>
                    <a:pt x="186390" y="7778"/>
                  </a:cubicBezTo>
                  <a:cubicBezTo>
                    <a:pt x="186390" y="7778"/>
                    <a:pt x="135235" y="-17253"/>
                    <a:pt x="52227" y="10598"/>
                  </a:cubicBezTo>
                  <a:lnTo>
                    <a:pt x="52227" y="1835"/>
                  </a:lnTo>
                  <a:lnTo>
                    <a:pt x="-2268" y="4222"/>
                  </a:lnTo>
                  <a:lnTo>
                    <a:pt x="-2268" y="76625"/>
                  </a:lnTo>
                  <a:lnTo>
                    <a:pt x="42995" y="73437"/>
                  </a:lnTo>
                  <a:lnTo>
                    <a:pt x="39654" y="80600"/>
                  </a:lnTo>
                  <a:lnTo>
                    <a:pt x="66477" y="91751"/>
                  </a:lnTo>
                </a:path>
              </a:pathLst>
            </a:custGeom>
            <a:solidFill>
              <a:srgbClr val="282628"/>
            </a:solidFill>
            <a:ln w="1270" cap="flat">
              <a:noFill/>
              <a:prstDash val="solid"/>
              <a:miter/>
            </a:ln>
          </p:spPr>
          <p:txBody>
            <a:bodyPr rtlCol="0" anchor="ctr"/>
            <a:lstStyle/>
            <a:p>
              <a:endParaRPr lang="en-IN"/>
            </a:p>
          </p:txBody>
        </p:sp>
        <p:sp>
          <p:nvSpPr>
            <p:cNvPr id="6" name="Graphic 376">
              <a:extLst>
                <a:ext uri="{FF2B5EF4-FFF2-40B4-BE49-F238E27FC236}">
                  <a16:creationId xmlns:a16="http://schemas.microsoft.com/office/drawing/2014/main" id="{04D8E5CD-E8F0-4BC8-9B6E-E1EDAA192BD1}"/>
                </a:ext>
              </a:extLst>
            </p:cNvPr>
            <p:cNvSpPr/>
            <p:nvPr/>
          </p:nvSpPr>
          <p:spPr>
            <a:xfrm flipV="1">
              <a:off x="4563084" y="3016467"/>
              <a:ext cx="188757" cy="21597"/>
            </a:xfrm>
            <a:custGeom>
              <a:avLst/>
              <a:gdLst>
                <a:gd name="connsiteX0" fmla="*/ 88346 w 188757"/>
                <a:gd name="connsiteY0" fmla="*/ 9614 h 21597"/>
                <a:gd name="connsiteX1" fmla="*/ 185971 w 188757"/>
                <a:gd name="connsiteY1" fmla="*/ 13196 h 21597"/>
                <a:gd name="connsiteX2" fmla="*/ 186390 w 188757"/>
                <a:gd name="connsiteY2" fmla="*/ 7811 h 21597"/>
                <a:gd name="connsiteX3" fmla="*/ 52227 w 188757"/>
                <a:gd name="connsiteY3" fmla="*/ 10630 h 21597"/>
                <a:gd name="connsiteX4" fmla="*/ 52227 w 188757"/>
                <a:gd name="connsiteY4" fmla="*/ 1867 h 21597"/>
                <a:gd name="connsiteX5" fmla="*/ -2268 w 188757"/>
                <a:gd name="connsiteY5" fmla="*/ 4255 h 21597"/>
                <a:gd name="connsiteX6" fmla="*/ -2268 w 188757"/>
                <a:gd name="connsiteY6" fmla="*/ 18695 h 21597"/>
                <a:gd name="connsiteX7" fmla="*/ 88346 w 188757"/>
                <a:gd name="connsiteY7" fmla="*/ 9614 h 2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757" h="21597">
                  <a:moveTo>
                    <a:pt x="88346" y="9614"/>
                  </a:moveTo>
                  <a:cubicBezTo>
                    <a:pt x="162730" y="-9512"/>
                    <a:pt x="181615" y="11723"/>
                    <a:pt x="185971" y="13196"/>
                  </a:cubicBezTo>
                  <a:cubicBezTo>
                    <a:pt x="186441" y="11405"/>
                    <a:pt x="186619" y="9602"/>
                    <a:pt x="186390" y="7811"/>
                  </a:cubicBezTo>
                  <a:cubicBezTo>
                    <a:pt x="186390" y="7811"/>
                    <a:pt x="135235" y="-17221"/>
                    <a:pt x="52227" y="10630"/>
                  </a:cubicBezTo>
                  <a:lnTo>
                    <a:pt x="52227" y="1867"/>
                  </a:lnTo>
                  <a:lnTo>
                    <a:pt x="-2268" y="4255"/>
                  </a:lnTo>
                  <a:lnTo>
                    <a:pt x="-2268" y="18695"/>
                  </a:lnTo>
                  <a:cubicBezTo>
                    <a:pt x="17175" y="17527"/>
                    <a:pt x="33495" y="23724"/>
                    <a:pt x="88346" y="9614"/>
                  </a:cubicBezTo>
                </a:path>
              </a:pathLst>
            </a:custGeom>
            <a:solidFill>
              <a:srgbClr val="161414"/>
            </a:solidFill>
            <a:ln w="1270" cap="flat">
              <a:noFill/>
              <a:prstDash val="solid"/>
              <a:miter/>
            </a:ln>
          </p:spPr>
          <p:txBody>
            <a:bodyPr rtlCol="0" anchor="ctr"/>
            <a:lstStyle/>
            <a:p>
              <a:endParaRPr lang="en-IN"/>
            </a:p>
          </p:txBody>
        </p:sp>
        <p:sp>
          <p:nvSpPr>
            <p:cNvPr id="7" name="Graphic 376">
              <a:extLst>
                <a:ext uri="{FF2B5EF4-FFF2-40B4-BE49-F238E27FC236}">
                  <a16:creationId xmlns:a16="http://schemas.microsoft.com/office/drawing/2014/main" id="{FC371A9B-4072-4A30-865C-2516918BCA31}"/>
                </a:ext>
              </a:extLst>
            </p:cNvPr>
            <p:cNvSpPr/>
            <p:nvPr/>
          </p:nvSpPr>
          <p:spPr>
            <a:xfrm flipV="1">
              <a:off x="4622304" y="2958888"/>
              <a:ext cx="29324" cy="27046"/>
            </a:xfrm>
            <a:custGeom>
              <a:avLst/>
              <a:gdLst>
                <a:gd name="connsiteX0" fmla="*/ -273 w 29324"/>
                <a:gd name="connsiteY0" fmla="*/ -2573 h 27046"/>
                <a:gd name="connsiteX1" fmla="*/ 1708 w 29324"/>
                <a:gd name="connsiteY1" fmla="*/ -1519 h 27046"/>
                <a:gd name="connsiteX2" fmla="*/ 25482 w 29324"/>
                <a:gd name="connsiteY2" fmla="*/ 19830 h 27046"/>
                <a:gd name="connsiteX3" fmla="*/ 26930 w 29324"/>
                <a:gd name="connsiteY3" fmla="*/ 22891 h 27046"/>
                <a:gd name="connsiteX4" fmla="*/ 23869 w 29324"/>
                <a:gd name="connsiteY4" fmla="*/ 24339 h 27046"/>
                <a:gd name="connsiteX5" fmla="*/ -2254 w 29324"/>
                <a:gd name="connsiteY5" fmla="*/ 1148 h 27046"/>
                <a:gd name="connsiteX6" fmla="*/ -1607 w 29324"/>
                <a:gd name="connsiteY6" fmla="*/ -2167 h 27046"/>
                <a:gd name="connsiteX7" fmla="*/ -273 w 29324"/>
                <a:gd name="connsiteY7" fmla="*/ -2573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4" h="27046">
                  <a:moveTo>
                    <a:pt x="-273" y="-2573"/>
                  </a:moveTo>
                  <a:lnTo>
                    <a:pt x="1708" y="-1519"/>
                  </a:lnTo>
                  <a:cubicBezTo>
                    <a:pt x="12884" y="15144"/>
                    <a:pt x="25355" y="19792"/>
                    <a:pt x="25482" y="19830"/>
                  </a:cubicBezTo>
                  <a:cubicBezTo>
                    <a:pt x="26727" y="20287"/>
                    <a:pt x="27375" y="21659"/>
                    <a:pt x="26930" y="22891"/>
                  </a:cubicBezTo>
                  <a:cubicBezTo>
                    <a:pt x="26473" y="24135"/>
                    <a:pt x="25101" y="24770"/>
                    <a:pt x="23869" y="24339"/>
                  </a:cubicBezTo>
                  <a:cubicBezTo>
                    <a:pt x="23298" y="24122"/>
                    <a:pt x="9773" y="19093"/>
                    <a:pt x="-2254" y="1148"/>
                  </a:cubicBezTo>
                  <a:lnTo>
                    <a:pt x="-1607" y="-2167"/>
                  </a:lnTo>
                  <a:lnTo>
                    <a:pt x="-273" y="-2573"/>
                  </a:lnTo>
                </a:path>
              </a:pathLst>
            </a:custGeom>
            <a:solidFill>
              <a:srgbClr val="161414"/>
            </a:solidFill>
            <a:ln w="1270" cap="flat">
              <a:noFill/>
              <a:prstDash val="solid"/>
              <a:miter/>
            </a:ln>
          </p:spPr>
          <p:txBody>
            <a:bodyPr rtlCol="0" anchor="ctr"/>
            <a:lstStyle/>
            <a:p>
              <a:endParaRPr lang="en-IN"/>
            </a:p>
          </p:txBody>
        </p:sp>
        <p:sp>
          <p:nvSpPr>
            <p:cNvPr id="8" name="Graphic 376">
              <a:extLst>
                <a:ext uri="{FF2B5EF4-FFF2-40B4-BE49-F238E27FC236}">
                  <a16:creationId xmlns:a16="http://schemas.microsoft.com/office/drawing/2014/main" id="{907E6E74-A4D2-46BE-9883-656B0EAE2E46}"/>
                </a:ext>
              </a:extLst>
            </p:cNvPr>
            <p:cNvSpPr/>
            <p:nvPr/>
          </p:nvSpPr>
          <p:spPr>
            <a:xfrm flipV="1">
              <a:off x="4634775" y="2964489"/>
              <a:ext cx="29326" cy="27059"/>
            </a:xfrm>
            <a:custGeom>
              <a:avLst/>
              <a:gdLst>
                <a:gd name="connsiteX0" fmla="*/ -282 w 29326"/>
                <a:gd name="connsiteY0" fmla="*/ -2568 h 27059"/>
                <a:gd name="connsiteX1" fmla="*/ 1700 w 29326"/>
                <a:gd name="connsiteY1" fmla="*/ -1501 h 27059"/>
                <a:gd name="connsiteX2" fmla="*/ 25487 w 29326"/>
                <a:gd name="connsiteY2" fmla="*/ 19848 h 27059"/>
                <a:gd name="connsiteX3" fmla="*/ 26922 w 29326"/>
                <a:gd name="connsiteY3" fmla="*/ 22909 h 27059"/>
                <a:gd name="connsiteX4" fmla="*/ 23861 w 29326"/>
                <a:gd name="connsiteY4" fmla="*/ 24356 h 27059"/>
                <a:gd name="connsiteX5" fmla="*/ -2263 w 29326"/>
                <a:gd name="connsiteY5" fmla="*/ 1166 h 27059"/>
                <a:gd name="connsiteX6" fmla="*/ -1615 w 29326"/>
                <a:gd name="connsiteY6" fmla="*/ -2161 h 27059"/>
                <a:gd name="connsiteX7" fmla="*/ -282 w 29326"/>
                <a:gd name="connsiteY7" fmla="*/ -2568 h 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9">
                  <a:moveTo>
                    <a:pt x="-282" y="-2568"/>
                  </a:moveTo>
                  <a:lnTo>
                    <a:pt x="1700" y="-1501"/>
                  </a:lnTo>
                  <a:cubicBezTo>
                    <a:pt x="12876" y="15161"/>
                    <a:pt x="25360" y="19797"/>
                    <a:pt x="25487" y="19848"/>
                  </a:cubicBezTo>
                  <a:cubicBezTo>
                    <a:pt x="26731" y="20292"/>
                    <a:pt x="27366" y="21664"/>
                    <a:pt x="26922" y="22909"/>
                  </a:cubicBezTo>
                  <a:cubicBezTo>
                    <a:pt x="26477" y="24153"/>
                    <a:pt x="25093" y="24788"/>
                    <a:pt x="23861" y="24356"/>
                  </a:cubicBezTo>
                  <a:cubicBezTo>
                    <a:pt x="23290" y="24153"/>
                    <a:pt x="9777" y="19111"/>
                    <a:pt x="-2263" y="1166"/>
                  </a:cubicBezTo>
                  <a:lnTo>
                    <a:pt x="-1615" y="-2161"/>
                  </a:lnTo>
                  <a:lnTo>
                    <a:pt x="-282" y="-2568"/>
                  </a:lnTo>
                </a:path>
              </a:pathLst>
            </a:custGeom>
            <a:solidFill>
              <a:srgbClr val="161414"/>
            </a:solidFill>
            <a:ln w="1270" cap="flat">
              <a:noFill/>
              <a:prstDash val="solid"/>
              <a:miter/>
            </a:ln>
          </p:spPr>
          <p:txBody>
            <a:bodyPr rtlCol="0" anchor="ctr"/>
            <a:lstStyle/>
            <a:p>
              <a:endParaRPr lang="en-IN"/>
            </a:p>
          </p:txBody>
        </p:sp>
        <p:sp>
          <p:nvSpPr>
            <p:cNvPr id="9" name="Graphic 376">
              <a:extLst>
                <a:ext uri="{FF2B5EF4-FFF2-40B4-BE49-F238E27FC236}">
                  <a16:creationId xmlns:a16="http://schemas.microsoft.com/office/drawing/2014/main" id="{9B5D3DB2-05D1-4C11-A7E9-621C496B4993}"/>
                </a:ext>
              </a:extLst>
            </p:cNvPr>
            <p:cNvSpPr/>
            <p:nvPr/>
          </p:nvSpPr>
          <p:spPr>
            <a:xfrm flipV="1">
              <a:off x="4647247" y="2970021"/>
              <a:ext cx="29326" cy="27051"/>
            </a:xfrm>
            <a:custGeom>
              <a:avLst/>
              <a:gdLst>
                <a:gd name="connsiteX0" fmla="*/ -290 w 29326"/>
                <a:gd name="connsiteY0" fmla="*/ -2563 h 27051"/>
                <a:gd name="connsiteX1" fmla="*/ 1704 w 29326"/>
                <a:gd name="connsiteY1" fmla="*/ -1509 h 27051"/>
                <a:gd name="connsiteX2" fmla="*/ 25478 w 29326"/>
                <a:gd name="connsiteY2" fmla="*/ 19853 h 27051"/>
                <a:gd name="connsiteX3" fmla="*/ 26913 w 29326"/>
                <a:gd name="connsiteY3" fmla="*/ 22913 h 27051"/>
                <a:gd name="connsiteX4" fmla="*/ 23853 w 29326"/>
                <a:gd name="connsiteY4" fmla="*/ 24348 h 27051"/>
                <a:gd name="connsiteX5" fmla="*/ -2271 w 29326"/>
                <a:gd name="connsiteY5" fmla="*/ 1158 h 27051"/>
                <a:gd name="connsiteX6" fmla="*/ -1611 w 29326"/>
                <a:gd name="connsiteY6" fmla="*/ -2157 h 27051"/>
                <a:gd name="connsiteX7" fmla="*/ -290 w 29326"/>
                <a:gd name="connsiteY7" fmla="*/ -2563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1">
                  <a:moveTo>
                    <a:pt x="-290" y="-2563"/>
                  </a:moveTo>
                  <a:lnTo>
                    <a:pt x="1704" y="-1509"/>
                  </a:lnTo>
                  <a:cubicBezTo>
                    <a:pt x="12804" y="15052"/>
                    <a:pt x="25364" y="19802"/>
                    <a:pt x="25478" y="19853"/>
                  </a:cubicBezTo>
                  <a:cubicBezTo>
                    <a:pt x="26723" y="20310"/>
                    <a:pt x="27358" y="21681"/>
                    <a:pt x="26913" y="22913"/>
                  </a:cubicBezTo>
                  <a:cubicBezTo>
                    <a:pt x="26456" y="24145"/>
                    <a:pt x="25084" y="24793"/>
                    <a:pt x="23853" y="24348"/>
                  </a:cubicBezTo>
                  <a:cubicBezTo>
                    <a:pt x="23281" y="24145"/>
                    <a:pt x="9768" y="19103"/>
                    <a:pt x="-2271" y="1158"/>
                  </a:cubicBezTo>
                  <a:lnTo>
                    <a:pt x="-1611" y="-2157"/>
                  </a:lnTo>
                  <a:lnTo>
                    <a:pt x="-290" y="-2563"/>
                  </a:lnTo>
                </a:path>
              </a:pathLst>
            </a:custGeom>
            <a:solidFill>
              <a:srgbClr val="161414"/>
            </a:solidFill>
            <a:ln w="1270" cap="flat">
              <a:noFill/>
              <a:prstDash val="solid"/>
              <a:miter/>
            </a:ln>
          </p:spPr>
          <p:txBody>
            <a:bodyPr rtlCol="0" anchor="ctr"/>
            <a:lstStyle/>
            <a:p>
              <a:endParaRPr lang="en-IN"/>
            </a:p>
          </p:txBody>
        </p:sp>
        <p:sp>
          <p:nvSpPr>
            <p:cNvPr id="10" name="Graphic 376">
              <a:extLst>
                <a:ext uri="{FF2B5EF4-FFF2-40B4-BE49-F238E27FC236}">
                  <a16:creationId xmlns:a16="http://schemas.microsoft.com/office/drawing/2014/main" id="{E15AC3B5-A1CE-4484-A260-E876EB0979B6}"/>
                </a:ext>
              </a:extLst>
            </p:cNvPr>
            <p:cNvSpPr/>
            <p:nvPr/>
          </p:nvSpPr>
          <p:spPr>
            <a:xfrm flipV="1">
              <a:off x="4320933" y="2880994"/>
              <a:ext cx="56718" cy="111239"/>
            </a:xfrm>
            <a:custGeom>
              <a:avLst/>
              <a:gdLst>
                <a:gd name="connsiteX0" fmla="*/ 54660 w 56718"/>
                <a:gd name="connsiteY0" fmla="*/ 99668 h 111239"/>
                <a:gd name="connsiteX1" fmla="*/ 37655 w 56718"/>
                <a:gd name="connsiteY1" fmla="*/ -2605 h 111239"/>
                <a:gd name="connsiteX2" fmla="*/ -2058 w 56718"/>
                <a:gd name="connsiteY2" fmla="*/ -2605 h 111239"/>
                <a:gd name="connsiteX3" fmla="*/ 11226 w 56718"/>
                <a:gd name="connsiteY3" fmla="*/ 108635 h 111239"/>
                <a:gd name="connsiteX4" fmla="*/ 54660 w 56718"/>
                <a:gd name="connsiteY4" fmla="*/ 99668 h 11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18" h="111239">
                  <a:moveTo>
                    <a:pt x="54660" y="99668"/>
                  </a:moveTo>
                  <a:lnTo>
                    <a:pt x="37655" y="-2605"/>
                  </a:lnTo>
                  <a:lnTo>
                    <a:pt x="-2058" y="-2605"/>
                  </a:lnTo>
                  <a:lnTo>
                    <a:pt x="11226" y="108635"/>
                  </a:lnTo>
                  <a:lnTo>
                    <a:pt x="54660" y="99668"/>
                  </a:lnTo>
                </a:path>
              </a:pathLst>
            </a:custGeom>
            <a:solidFill>
              <a:srgbClr val="172D36"/>
            </a:solidFill>
            <a:ln w="1270" cap="flat">
              <a:noFill/>
              <a:prstDash val="solid"/>
              <a:miter/>
            </a:ln>
          </p:spPr>
          <p:txBody>
            <a:bodyPr rtlCol="0" anchor="ctr"/>
            <a:lstStyle/>
            <a:p>
              <a:endParaRPr lang="en-IN"/>
            </a:p>
          </p:txBody>
        </p:sp>
        <p:sp>
          <p:nvSpPr>
            <p:cNvPr id="11" name="Graphic 376">
              <a:extLst>
                <a:ext uri="{FF2B5EF4-FFF2-40B4-BE49-F238E27FC236}">
                  <a16:creationId xmlns:a16="http://schemas.microsoft.com/office/drawing/2014/main" id="{5F4BBC96-20A3-4799-BD17-84B17693005E}"/>
                </a:ext>
              </a:extLst>
            </p:cNvPr>
            <p:cNvSpPr/>
            <p:nvPr/>
          </p:nvSpPr>
          <p:spPr>
            <a:xfrm flipV="1">
              <a:off x="4185092" y="2943757"/>
              <a:ext cx="192558" cy="94307"/>
            </a:xfrm>
            <a:custGeom>
              <a:avLst/>
              <a:gdLst>
                <a:gd name="connsiteX0" fmla="*/ 121802 w 192558"/>
                <a:gd name="connsiteY0" fmla="*/ 91751 h 94307"/>
                <a:gd name="connsiteX1" fmla="*/ 64792 w 192558"/>
                <a:gd name="connsiteY1" fmla="*/ 51962 h 94307"/>
                <a:gd name="connsiteX2" fmla="*/ -1883 w 192558"/>
                <a:gd name="connsiteY2" fmla="*/ 7778 h 94307"/>
                <a:gd name="connsiteX3" fmla="*/ 136052 w 192558"/>
                <a:gd name="connsiteY3" fmla="*/ 10598 h 94307"/>
                <a:gd name="connsiteX4" fmla="*/ 136052 w 192558"/>
                <a:gd name="connsiteY4" fmla="*/ 1835 h 94307"/>
                <a:gd name="connsiteX5" fmla="*/ 190547 w 192558"/>
                <a:gd name="connsiteY5" fmla="*/ 4222 h 94307"/>
                <a:gd name="connsiteX6" fmla="*/ 190547 w 192558"/>
                <a:gd name="connsiteY6" fmla="*/ 76625 h 94307"/>
                <a:gd name="connsiteX7" fmla="*/ 145272 w 192558"/>
                <a:gd name="connsiteY7" fmla="*/ 73437 h 94307"/>
                <a:gd name="connsiteX8" fmla="*/ 148625 w 192558"/>
                <a:gd name="connsiteY8" fmla="*/ 80600 h 94307"/>
                <a:gd name="connsiteX9" fmla="*/ 121802 w 192558"/>
                <a:gd name="connsiteY9" fmla="*/ 91751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558" h="94307">
                  <a:moveTo>
                    <a:pt x="121802" y="91751"/>
                  </a:moveTo>
                  <a:cubicBezTo>
                    <a:pt x="121802" y="91751"/>
                    <a:pt x="99158" y="62299"/>
                    <a:pt x="64792" y="51962"/>
                  </a:cubicBezTo>
                  <a:cubicBezTo>
                    <a:pt x="30413" y="41624"/>
                    <a:pt x="-4398" y="28467"/>
                    <a:pt x="-1883" y="7778"/>
                  </a:cubicBezTo>
                  <a:cubicBezTo>
                    <a:pt x="-1883" y="7778"/>
                    <a:pt x="53044" y="-17253"/>
                    <a:pt x="136052" y="10598"/>
                  </a:cubicBezTo>
                  <a:lnTo>
                    <a:pt x="136052" y="1835"/>
                  </a:lnTo>
                  <a:lnTo>
                    <a:pt x="190547" y="4222"/>
                  </a:lnTo>
                  <a:lnTo>
                    <a:pt x="190547" y="76625"/>
                  </a:lnTo>
                  <a:lnTo>
                    <a:pt x="145272" y="73437"/>
                  </a:lnTo>
                  <a:lnTo>
                    <a:pt x="148625" y="80600"/>
                  </a:lnTo>
                  <a:lnTo>
                    <a:pt x="121802" y="91751"/>
                  </a:lnTo>
                </a:path>
              </a:pathLst>
            </a:custGeom>
            <a:solidFill>
              <a:srgbClr val="282628"/>
            </a:solidFill>
            <a:ln w="1270" cap="flat">
              <a:noFill/>
              <a:prstDash val="solid"/>
              <a:miter/>
            </a:ln>
          </p:spPr>
          <p:txBody>
            <a:bodyPr rtlCol="0" anchor="ctr"/>
            <a:lstStyle/>
            <a:p>
              <a:endParaRPr lang="en-IN"/>
            </a:p>
          </p:txBody>
        </p:sp>
        <p:sp>
          <p:nvSpPr>
            <p:cNvPr id="12" name="Graphic 376">
              <a:extLst>
                <a:ext uri="{FF2B5EF4-FFF2-40B4-BE49-F238E27FC236}">
                  <a16:creationId xmlns:a16="http://schemas.microsoft.com/office/drawing/2014/main" id="{D6DC217B-EECE-4069-9B46-8DE5E231962E}"/>
                </a:ext>
              </a:extLst>
            </p:cNvPr>
            <p:cNvSpPr/>
            <p:nvPr/>
          </p:nvSpPr>
          <p:spPr>
            <a:xfrm flipV="1">
              <a:off x="4185122" y="3013074"/>
              <a:ext cx="192529" cy="24990"/>
            </a:xfrm>
            <a:custGeom>
              <a:avLst/>
              <a:gdLst>
                <a:gd name="connsiteX0" fmla="*/ 88600 w 192529"/>
                <a:gd name="connsiteY0" fmla="*/ 5853 h 24990"/>
                <a:gd name="connsiteX1" fmla="*/ -1493 w 192529"/>
                <a:gd name="connsiteY1" fmla="*/ 13194 h 24990"/>
                <a:gd name="connsiteX2" fmla="*/ -1913 w 192529"/>
                <a:gd name="connsiteY2" fmla="*/ 7809 h 24990"/>
                <a:gd name="connsiteX3" fmla="*/ 136022 w 192529"/>
                <a:gd name="connsiteY3" fmla="*/ 10629 h 24990"/>
                <a:gd name="connsiteX4" fmla="*/ 136022 w 192529"/>
                <a:gd name="connsiteY4" fmla="*/ 1866 h 24990"/>
                <a:gd name="connsiteX5" fmla="*/ 190518 w 192529"/>
                <a:gd name="connsiteY5" fmla="*/ 4253 h 24990"/>
                <a:gd name="connsiteX6" fmla="*/ 190518 w 192529"/>
                <a:gd name="connsiteY6" fmla="*/ 22465 h 24990"/>
                <a:gd name="connsiteX7" fmla="*/ 88600 w 192529"/>
                <a:gd name="connsiteY7" fmla="*/ 5853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9" h="24990">
                  <a:moveTo>
                    <a:pt x="88600" y="5853"/>
                  </a:moveTo>
                  <a:cubicBezTo>
                    <a:pt x="36378" y="-2363"/>
                    <a:pt x="2863" y="11721"/>
                    <a:pt x="-1493" y="13194"/>
                  </a:cubicBezTo>
                  <a:cubicBezTo>
                    <a:pt x="-1963" y="11404"/>
                    <a:pt x="-2141" y="9600"/>
                    <a:pt x="-1913" y="7809"/>
                  </a:cubicBezTo>
                  <a:cubicBezTo>
                    <a:pt x="-1913" y="7809"/>
                    <a:pt x="53015" y="-17222"/>
                    <a:pt x="136022" y="10629"/>
                  </a:cubicBezTo>
                  <a:lnTo>
                    <a:pt x="136022" y="1866"/>
                  </a:lnTo>
                  <a:lnTo>
                    <a:pt x="190518" y="4253"/>
                  </a:lnTo>
                  <a:lnTo>
                    <a:pt x="190518" y="22465"/>
                  </a:lnTo>
                  <a:cubicBezTo>
                    <a:pt x="171061" y="21284"/>
                    <a:pt x="138740" y="13740"/>
                    <a:pt x="88600" y="5853"/>
                  </a:cubicBezTo>
                </a:path>
              </a:pathLst>
            </a:custGeom>
            <a:solidFill>
              <a:srgbClr val="161414"/>
            </a:solidFill>
            <a:ln w="1270" cap="flat">
              <a:noFill/>
              <a:prstDash val="solid"/>
              <a:miter/>
            </a:ln>
          </p:spPr>
          <p:txBody>
            <a:bodyPr rtlCol="0" anchor="ctr"/>
            <a:lstStyle/>
            <a:p>
              <a:endParaRPr lang="en-IN"/>
            </a:p>
          </p:txBody>
        </p:sp>
        <p:sp>
          <p:nvSpPr>
            <p:cNvPr id="13" name="Graphic 376">
              <a:extLst>
                <a:ext uri="{FF2B5EF4-FFF2-40B4-BE49-F238E27FC236}">
                  <a16:creationId xmlns:a16="http://schemas.microsoft.com/office/drawing/2014/main" id="{E7496A94-3757-4B99-ACE4-E165292689EA}"/>
                </a:ext>
              </a:extLst>
            </p:cNvPr>
            <p:cNvSpPr/>
            <p:nvPr/>
          </p:nvSpPr>
          <p:spPr>
            <a:xfrm flipV="1">
              <a:off x="4289106" y="2958888"/>
              <a:ext cx="29324" cy="27046"/>
            </a:xfrm>
            <a:custGeom>
              <a:avLst/>
              <a:gdLst>
                <a:gd name="connsiteX0" fmla="*/ 25317 w 29324"/>
                <a:gd name="connsiteY0" fmla="*/ -2573 h 27046"/>
                <a:gd name="connsiteX1" fmla="*/ 23323 w 29324"/>
                <a:gd name="connsiteY1" fmla="*/ -1519 h 27046"/>
                <a:gd name="connsiteX2" fmla="*/ -452 w 29324"/>
                <a:gd name="connsiteY2" fmla="*/ 19830 h 27046"/>
                <a:gd name="connsiteX3" fmla="*/ -1887 w 29324"/>
                <a:gd name="connsiteY3" fmla="*/ 22891 h 27046"/>
                <a:gd name="connsiteX4" fmla="*/ 1174 w 29324"/>
                <a:gd name="connsiteY4" fmla="*/ 24339 h 27046"/>
                <a:gd name="connsiteX5" fmla="*/ 27298 w 29324"/>
                <a:gd name="connsiteY5" fmla="*/ 1148 h 27046"/>
                <a:gd name="connsiteX6" fmla="*/ 26650 w 29324"/>
                <a:gd name="connsiteY6" fmla="*/ -2167 h 27046"/>
                <a:gd name="connsiteX7" fmla="*/ 25317 w 29324"/>
                <a:gd name="connsiteY7" fmla="*/ -2573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4" h="27046">
                  <a:moveTo>
                    <a:pt x="25317" y="-2573"/>
                  </a:moveTo>
                  <a:lnTo>
                    <a:pt x="23323" y="-1519"/>
                  </a:lnTo>
                  <a:cubicBezTo>
                    <a:pt x="12159" y="15144"/>
                    <a:pt x="-325" y="19792"/>
                    <a:pt x="-452" y="19830"/>
                  </a:cubicBezTo>
                  <a:cubicBezTo>
                    <a:pt x="-1684" y="20287"/>
                    <a:pt x="-2331" y="21659"/>
                    <a:pt x="-1887" y="22891"/>
                  </a:cubicBezTo>
                  <a:cubicBezTo>
                    <a:pt x="-1430" y="24135"/>
                    <a:pt x="-58" y="24770"/>
                    <a:pt x="1174" y="24339"/>
                  </a:cubicBezTo>
                  <a:cubicBezTo>
                    <a:pt x="1745" y="24122"/>
                    <a:pt x="15271" y="19093"/>
                    <a:pt x="27298" y="1148"/>
                  </a:cubicBezTo>
                  <a:lnTo>
                    <a:pt x="26650" y="-2167"/>
                  </a:lnTo>
                  <a:lnTo>
                    <a:pt x="25317" y="-2573"/>
                  </a:lnTo>
                </a:path>
              </a:pathLst>
            </a:custGeom>
            <a:solidFill>
              <a:srgbClr val="161414"/>
            </a:solidFill>
            <a:ln w="1270" cap="flat">
              <a:noFill/>
              <a:prstDash val="solid"/>
              <a:miter/>
            </a:ln>
          </p:spPr>
          <p:txBody>
            <a:bodyPr rtlCol="0" anchor="ctr"/>
            <a:lstStyle/>
            <a:p>
              <a:endParaRPr lang="en-IN"/>
            </a:p>
          </p:txBody>
        </p:sp>
        <p:sp>
          <p:nvSpPr>
            <p:cNvPr id="14" name="Graphic 376">
              <a:extLst>
                <a:ext uri="{FF2B5EF4-FFF2-40B4-BE49-F238E27FC236}">
                  <a16:creationId xmlns:a16="http://schemas.microsoft.com/office/drawing/2014/main" id="{31480E77-10D4-4C89-9E8D-DCCD2088DFD9}"/>
                </a:ext>
              </a:extLst>
            </p:cNvPr>
            <p:cNvSpPr/>
            <p:nvPr/>
          </p:nvSpPr>
          <p:spPr>
            <a:xfrm flipV="1">
              <a:off x="4276628" y="2964489"/>
              <a:ext cx="29331" cy="27059"/>
            </a:xfrm>
            <a:custGeom>
              <a:avLst/>
              <a:gdLst>
                <a:gd name="connsiteX0" fmla="*/ 25332 w 29331"/>
                <a:gd name="connsiteY0" fmla="*/ -2568 h 27059"/>
                <a:gd name="connsiteX1" fmla="*/ 23338 w 29331"/>
                <a:gd name="connsiteY1" fmla="*/ -1501 h 27059"/>
                <a:gd name="connsiteX2" fmla="*/ -437 w 29331"/>
                <a:gd name="connsiteY2" fmla="*/ 19848 h 27059"/>
                <a:gd name="connsiteX3" fmla="*/ -1872 w 29331"/>
                <a:gd name="connsiteY3" fmla="*/ 22909 h 27059"/>
                <a:gd name="connsiteX4" fmla="*/ 1189 w 29331"/>
                <a:gd name="connsiteY4" fmla="*/ 24356 h 27059"/>
                <a:gd name="connsiteX5" fmla="*/ 27313 w 29331"/>
                <a:gd name="connsiteY5" fmla="*/ 1166 h 27059"/>
                <a:gd name="connsiteX6" fmla="*/ 26665 w 29331"/>
                <a:gd name="connsiteY6" fmla="*/ -2161 h 27059"/>
                <a:gd name="connsiteX7" fmla="*/ 25332 w 29331"/>
                <a:gd name="connsiteY7" fmla="*/ -2568 h 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1" h="27059">
                  <a:moveTo>
                    <a:pt x="25332" y="-2568"/>
                  </a:moveTo>
                  <a:lnTo>
                    <a:pt x="23338" y="-1501"/>
                  </a:lnTo>
                  <a:cubicBezTo>
                    <a:pt x="12175" y="15161"/>
                    <a:pt x="-310" y="19797"/>
                    <a:pt x="-437" y="19848"/>
                  </a:cubicBezTo>
                  <a:cubicBezTo>
                    <a:pt x="-1681" y="20292"/>
                    <a:pt x="-2329" y="21664"/>
                    <a:pt x="-1872" y="22909"/>
                  </a:cubicBezTo>
                  <a:cubicBezTo>
                    <a:pt x="-1427" y="24153"/>
                    <a:pt x="-43" y="24788"/>
                    <a:pt x="1189" y="24356"/>
                  </a:cubicBezTo>
                  <a:cubicBezTo>
                    <a:pt x="1760" y="24153"/>
                    <a:pt x="15273" y="19111"/>
                    <a:pt x="27313" y="1166"/>
                  </a:cubicBezTo>
                  <a:lnTo>
                    <a:pt x="26665" y="-2161"/>
                  </a:lnTo>
                  <a:lnTo>
                    <a:pt x="25332" y="-2568"/>
                  </a:lnTo>
                </a:path>
              </a:pathLst>
            </a:custGeom>
            <a:solidFill>
              <a:srgbClr val="161414"/>
            </a:solidFill>
            <a:ln w="1270" cap="flat">
              <a:noFill/>
              <a:prstDash val="solid"/>
              <a:miter/>
            </a:ln>
          </p:spPr>
          <p:txBody>
            <a:bodyPr rtlCol="0" anchor="ctr"/>
            <a:lstStyle/>
            <a:p>
              <a:endParaRPr lang="en-IN"/>
            </a:p>
          </p:txBody>
        </p:sp>
        <p:sp>
          <p:nvSpPr>
            <p:cNvPr id="15" name="Graphic 376">
              <a:extLst>
                <a:ext uri="{FF2B5EF4-FFF2-40B4-BE49-F238E27FC236}">
                  <a16:creationId xmlns:a16="http://schemas.microsoft.com/office/drawing/2014/main" id="{5D94D660-9C7E-4EF1-AA85-62F8AAF786F9}"/>
                </a:ext>
              </a:extLst>
            </p:cNvPr>
            <p:cNvSpPr/>
            <p:nvPr/>
          </p:nvSpPr>
          <p:spPr>
            <a:xfrm flipV="1">
              <a:off x="4264157" y="2970021"/>
              <a:ext cx="29318" cy="27051"/>
            </a:xfrm>
            <a:custGeom>
              <a:avLst/>
              <a:gdLst>
                <a:gd name="connsiteX0" fmla="*/ 25327 w 29318"/>
                <a:gd name="connsiteY0" fmla="*/ -2563 h 27051"/>
                <a:gd name="connsiteX1" fmla="*/ 23346 w 29318"/>
                <a:gd name="connsiteY1" fmla="*/ -1509 h 27051"/>
                <a:gd name="connsiteX2" fmla="*/ -441 w 29318"/>
                <a:gd name="connsiteY2" fmla="*/ 19853 h 27051"/>
                <a:gd name="connsiteX3" fmla="*/ -1863 w 29318"/>
                <a:gd name="connsiteY3" fmla="*/ 22913 h 27051"/>
                <a:gd name="connsiteX4" fmla="*/ 1185 w 29318"/>
                <a:gd name="connsiteY4" fmla="*/ 24348 h 27051"/>
                <a:gd name="connsiteX5" fmla="*/ 27309 w 29318"/>
                <a:gd name="connsiteY5" fmla="*/ 1158 h 27051"/>
                <a:gd name="connsiteX6" fmla="*/ 26661 w 29318"/>
                <a:gd name="connsiteY6" fmla="*/ -2157 h 27051"/>
                <a:gd name="connsiteX7" fmla="*/ 25327 w 29318"/>
                <a:gd name="connsiteY7" fmla="*/ -2563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8" h="27051">
                  <a:moveTo>
                    <a:pt x="25327" y="-2563"/>
                  </a:moveTo>
                  <a:lnTo>
                    <a:pt x="23346" y="-1509"/>
                  </a:lnTo>
                  <a:cubicBezTo>
                    <a:pt x="12247" y="15052"/>
                    <a:pt x="-314" y="19802"/>
                    <a:pt x="-441" y="19853"/>
                  </a:cubicBezTo>
                  <a:cubicBezTo>
                    <a:pt x="-1672" y="20310"/>
                    <a:pt x="-2320" y="21681"/>
                    <a:pt x="-1863" y="22913"/>
                  </a:cubicBezTo>
                  <a:cubicBezTo>
                    <a:pt x="-1406" y="24145"/>
                    <a:pt x="-34" y="24793"/>
                    <a:pt x="1185" y="24348"/>
                  </a:cubicBezTo>
                  <a:cubicBezTo>
                    <a:pt x="1769" y="24145"/>
                    <a:pt x="15282" y="19103"/>
                    <a:pt x="27309" y="1158"/>
                  </a:cubicBezTo>
                  <a:lnTo>
                    <a:pt x="26661" y="-2157"/>
                  </a:lnTo>
                  <a:lnTo>
                    <a:pt x="25327" y="-2563"/>
                  </a:lnTo>
                </a:path>
              </a:pathLst>
            </a:custGeom>
            <a:solidFill>
              <a:srgbClr val="161414"/>
            </a:solidFill>
            <a:ln w="1270" cap="flat">
              <a:noFill/>
              <a:prstDash val="solid"/>
              <a:miter/>
            </a:ln>
          </p:spPr>
          <p:txBody>
            <a:bodyPr rtlCol="0" anchor="ctr"/>
            <a:lstStyle/>
            <a:p>
              <a:endParaRPr lang="en-IN"/>
            </a:p>
          </p:txBody>
        </p:sp>
        <p:sp>
          <p:nvSpPr>
            <p:cNvPr id="16" name="Graphic 376">
              <a:extLst>
                <a:ext uri="{FF2B5EF4-FFF2-40B4-BE49-F238E27FC236}">
                  <a16:creationId xmlns:a16="http://schemas.microsoft.com/office/drawing/2014/main" id="{3D6BBA67-4677-4FF2-A802-20D3F7BB4BAE}"/>
                </a:ext>
              </a:extLst>
            </p:cNvPr>
            <p:cNvSpPr/>
            <p:nvPr/>
          </p:nvSpPr>
          <p:spPr>
            <a:xfrm flipV="1">
              <a:off x="4299661" y="2056879"/>
              <a:ext cx="336511" cy="898449"/>
            </a:xfrm>
            <a:custGeom>
              <a:avLst/>
              <a:gdLst>
                <a:gd name="connsiteX0" fmla="*/ 251607 w 336511"/>
                <a:gd name="connsiteY0" fmla="*/ 879421 h 898449"/>
                <a:gd name="connsiteX1" fmla="*/ 292945 w 336511"/>
                <a:gd name="connsiteY1" fmla="*/ 385658 h 898449"/>
                <a:gd name="connsiteX2" fmla="*/ 334373 w 336511"/>
                <a:gd name="connsiteY2" fmla="*/ 24025 h 898449"/>
                <a:gd name="connsiteX3" fmla="*/ 238945 w 336511"/>
                <a:gd name="connsiteY3" fmla="*/ 8950 h 898449"/>
                <a:gd name="connsiteX4" fmla="*/ 182443 w 336511"/>
                <a:gd name="connsiteY4" fmla="*/ 363051 h 898449"/>
                <a:gd name="connsiteX5" fmla="*/ 137244 w 336511"/>
                <a:gd name="connsiteY5" fmla="*/ 699576 h 898449"/>
                <a:gd name="connsiteX6" fmla="*/ 112123 w 336511"/>
                <a:gd name="connsiteY6" fmla="*/ 699576 h 898449"/>
                <a:gd name="connsiteX7" fmla="*/ 90774 w 336511"/>
                <a:gd name="connsiteY7" fmla="*/ 8950 h 898449"/>
                <a:gd name="connsiteX8" fmla="*/ -2139 w 336511"/>
                <a:gd name="connsiteY8" fmla="*/ 6448 h 898449"/>
                <a:gd name="connsiteX9" fmla="*/ 5392 w 336511"/>
                <a:gd name="connsiteY9" fmla="*/ 895461 h 898449"/>
                <a:gd name="connsiteX10" fmla="*/ 251607 w 336511"/>
                <a:gd name="connsiteY10" fmla="*/ 879421 h 89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11" h="898449">
                  <a:moveTo>
                    <a:pt x="251607" y="879421"/>
                  </a:moveTo>
                  <a:lnTo>
                    <a:pt x="292945" y="385658"/>
                  </a:lnTo>
                  <a:lnTo>
                    <a:pt x="334373" y="24025"/>
                  </a:lnTo>
                  <a:cubicBezTo>
                    <a:pt x="334373" y="24025"/>
                    <a:pt x="314294" y="-3610"/>
                    <a:pt x="238945" y="8950"/>
                  </a:cubicBezTo>
                  <a:lnTo>
                    <a:pt x="182443" y="363051"/>
                  </a:lnTo>
                  <a:lnTo>
                    <a:pt x="137244" y="699576"/>
                  </a:lnTo>
                  <a:lnTo>
                    <a:pt x="112123" y="699576"/>
                  </a:lnTo>
                  <a:lnTo>
                    <a:pt x="90774" y="8950"/>
                  </a:lnTo>
                  <a:cubicBezTo>
                    <a:pt x="90774" y="8950"/>
                    <a:pt x="58122" y="-16158"/>
                    <a:pt x="-2139" y="6448"/>
                  </a:cubicBezTo>
                  <a:lnTo>
                    <a:pt x="5392" y="895461"/>
                  </a:lnTo>
                  <a:lnTo>
                    <a:pt x="251607" y="879421"/>
                  </a:lnTo>
                </a:path>
              </a:pathLst>
            </a:custGeom>
            <a:solidFill>
              <a:srgbClr val="5D6062"/>
            </a:solidFill>
            <a:ln w="1270" cap="flat">
              <a:noFill/>
              <a:prstDash val="solid"/>
              <a:miter/>
            </a:ln>
          </p:spPr>
          <p:txBody>
            <a:bodyPr rtlCol="0" anchor="ctr"/>
            <a:lstStyle/>
            <a:p>
              <a:endParaRPr lang="en-IN"/>
            </a:p>
          </p:txBody>
        </p:sp>
        <p:sp>
          <p:nvSpPr>
            <p:cNvPr id="17" name="Graphic 376">
              <a:extLst>
                <a:ext uri="{FF2B5EF4-FFF2-40B4-BE49-F238E27FC236}">
                  <a16:creationId xmlns:a16="http://schemas.microsoft.com/office/drawing/2014/main" id="{E530FB2F-A0AD-4DE7-809D-8BBD5C76111C}"/>
                </a:ext>
              </a:extLst>
            </p:cNvPr>
            <p:cNvSpPr/>
            <p:nvPr/>
          </p:nvSpPr>
          <p:spPr>
            <a:xfrm flipV="1">
              <a:off x="4413923" y="1542668"/>
              <a:ext cx="87934" cy="182219"/>
            </a:xfrm>
            <a:custGeom>
              <a:avLst/>
              <a:gdLst>
                <a:gd name="connsiteX0" fmla="*/ -2132 w 87934"/>
                <a:gd name="connsiteY0" fmla="*/ 136479 h 182219"/>
                <a:gd name="connsiteX1" fmla="*/ 1246 w 87934"/>
                <a:gd name="connsiteY1" fmla="*/ -3767 h 182219"/>
                <a:gd name="connsiteX2" fmla="*/ 85803 w 87934"/>
                <a:gd name="connsiteY2" fmla="*/ 34028 h 182219"/>
                <a:gd name="connsiteX3" fmla="*/ 83136 w 87934"/>
                <a:gd name="connsiteY3" fmla="*/ 178452 h 182219"/>
                <a:gd name="connsiteX4" fmla="*/ -2132 w 87934"/>
                <a:gd name="connsiteY4" fmla="*/ 136479 h 18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4" h="182219">
                  <a:moveTo>
                    <a:pt x="-2132" y="136479"/>
                  </a:moveTo>
                  <a:lnTo>
                    <a:pt x="1246" y="-3767"/>
                  </a:lnTo>
                  <a:lnTo>
                    <a:pt x="85803" y="34028"/>
                  </a:lnTo>
                  <a:lnTo>
                    <a:pt x="83136" y="178452"/>
                  </a:lnTo>
                  <a:lnTo>
                    <a:pt x="-2132" y="136479"/>
                  </a:lnTo>
                </a:path>
              </a:pathLst>
            </a:custGeom>
            <a:solidFill>
              <a:srgbClr val="CF8D7C"/>
            </a:solidFill>
            <a:ln w="1270" cap="flat">
              <a:noFill/>
              <a:prstDash val="solid"/>
              <a:miter/>
            </a:ln>
          </p:spPr>
          <p:txBody>
            <a:bodyPr rtlCol="0" anchor="ctr"/>
            <a:lstStyle/>
            <a:p>
              <a:endParaRPr lang="en-IN"/>
            </a:p>
          </p:txBody>
        </p:sp>
        <p:sp>
          <p:nvSpPr>
            <p:cNvPr id="18" name="Graphic 376">
              <a:extLst>
                <a:ext uri="{FF2B5EF4-FFF2-40B4-BE49-F238E27FC236}">
                  <a16:creationId xmlns:a16="http://schemas.microsoft.com/office/drawing/2014/main" id="{7CF4D2EE-EF95-4262-97F2-358E371E145A}"/>
                </a:ext>
              </a:extLst>
            </p:cNvPr>
            <p:cNvSpPr/>
            <p:nvPr/>
          </p:nvSpPr>
          <p:spPr>
            <a:xfrm flipV="1">
              <a:off x="4276470" y="1635911"/>
              <a:ext cx="391134" cy="455201"/>
            </a:xfrm>
            <a:custGeom>
              <a:avLst/>
              <a:gdLst>
                <a:gd name="connsiteX0" fmla="*/ -834 w 391134"/>
                <a:gd name="connsiteY0" fmla="*/ 398946 h 455201"/>
                <a:gd name="connsiteX1" fmla="*/ 23563 w 391134"/>
                <a:gd name="connsiteY1" fmla="*/ 20625 h 455201"/>
                <a:gd name="connsiteX2" fmla="*/ 184700 w 391134"/>
                <a:gd name="connsiteY2" fmla="*/ -3162 h 455201"/>
                <a:gd name="connsiteX3" fmla="*/ 274794 w 391134"/>
                <a:gd name="connsiteY3" fmla="*/ 14631 h 455201"/>
                <a:gd name="connsiteX4" fmla="*/ 388993 w 391134"/>
                <a:gd name="connsiteY4" fmla="*/ 438417 h 455201"/>
                <a:gd name="connsiteX5" fmla="*/ 218063 w 391134"/>
                <a:gd name="connsiteY5" fmla="*/ 451638 h 455201"/>
                <a:gd name="connsiteX6" fmla="*/ 168635 w 391134"/>
                <a:gd name="connsiteY6" fmla="*/ 405842 h 455201"/>
                <a:gd name="connsiteX7" fmla="*/ 128706 w 391134"/>
                <a:gd name="connsiteY7" fmla="*/ 448476 h 455201"/>
                <a:gd name="connsiteX8" fmla="*/ -2142 w 391134"/>
                <a:gd name="connsiteY8" fmla="*/ 433172 h 455201"/>
                <a:gd name="connsiteX9" fmla="*/ -834 w 391134"/>
                <a:gd name="connsiteY9" fmla="*/ 398946 h 45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134" h="455201">
                  <a:moveTo>
                    <a:pt x="-834" y="398946"/>
                  </a:moveTo>
                  <a:cubicBezTo>
                    <a:pt x="-834" y="398946"/>
                    <a:pt x="7320" y="147994"/>
                    <a:pt x="23563" y="20625"/>
                  </a:cubicBezTo>
                  <a:cubicBezTo>
                    <a:pt x="23563" y="20625"/>
                    <a:pt x="85704" y="-7200"/>
                    <a:pt x="184700" y="-3162"/>
                  </a:cubicBezTo>
                  <a:cubicBezTo>
                    <a:pt x="254639" y="-317"/>
                    <a:pt x="274794" y="14631"/>
                    <a:pt x="274794" y="14631"/>
                  </a:cubicBezTo>
                  <a:lnTo>
                    <a:pt x="388993" y="438417"/>
                  </a:lnTo>
                  <a:cubicBezTo>
                    <a:pt x="388993" y="438417"/>
                    <a:pt x="324642" y="451765"/>
                    <a:pt x="218063" y="451638"/>
                  </a:cubicBezTo>
                  <a:lnTo>
                    <a:pt x="168635" y="405842"/>
                  </a:lnTo>
                  <a:cubicBezTo>
                    <a:pt x="168635" y="405842"/>
                    <a:pt x="155224" y="441402"/>
                    <a:pt x="128706" y="448476"/>
                  </a:cubicBezTo>
                  <a:cubicBezTo>
                    <a:pt x="88536" y="445707"/>
                    <a:pt x="44683" y="440881"/>
                    <a:pt x="-2142" y="433172"/>
                  </a:cubicBezTo>
                  <a:lnTo>
                    <a:pt x="-834" y="398946"/>
                  </a:lnTo>
                </a:path>
              </a:pathLst>
            </a:custGeom>
            <a:solidFill>
              <a:srgbClr val="E1F5F9"/>
            </a:solidFill>
            <a:ln w="1270" cap="flat">
              <a:noFill/>
              <a:prstDash val="solid"/>
              <a:miter/>
            </a:ln>
          </p:spPr>
          <p:txBody>
            <a:bodyPr rtlCol="0" anchor="ctr"/>
            <a:lstStyle/>
            <a:p>
              <a:endParaRPr lang="en-IN"/>
            </a:p>
          </p:txBody>
        </p:sp>
        <p:sp>
          <p:nvSpPr>
            <p:cNvPr id="19" name="Graphic 376">
              <a:extLst>
                <a:ext uri="{FF2B5EF4-FFF2-40B4-BE49-F238E27FC236}">
                  <a16:creationId xmlns:a16="http://schemas.microsoft.com/office/drawing/2014/main" id="{08FCAC4F-5882-4700-9147-E023303A7CB6}"/>
                </a:ext>
              </a:extLst>
            </p:cNvPr>
            <p:cNvSpPr/>
            <p:nvPr/>
          </p:nvSpPr>
          <p:spPr>
            <a:xfrm flipV="1">
              <a:off x="4581004" y="1649132"/>
              <a:ext cx="185597" cy="289089"/>
            </a:xfrm>
            <a:custGeom>
              <a:avLst/>
              <a:gdLst>
                <a:gd name="connsiteX0" fmla="*/ 91192 w 185597"/>
                <a:gd name="connsiteY0" fmla="*/ -3625 h 289089"/>
                <a:gd name="connsiteX1" fmla="*/ -2279 w 185597"/>
                <a:gd name="connsiteY1" fmla="*/ 256827 h 289089"/>
                <a:gd name="connsiteX2" fmla="*/ 84322 w 185597"/>
                <a:gd name="connsiteY2" fmla="*/ 285465 h 289089"/>
                <a:gd name="connsiteX3" fmla="*/ 183318 w 185597"/>
                <a:gd name="connsiteY3" fmla="*/ 4376 h 289089"/>
                <a:gd name="connsiteX4" fmla="*/ 91192 w 185597"/>
                <a:gd name="connsiteY4" fmla="*/ -3625 h 28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97" h="289089">
                  <a:moveTo>
                    <a:pt x="91192" y="-3625"/>
                  </a:moveTo>
                  <a:lnTo>
                    <a:pt x="-2279" y="256827"/>
                  </a:lnTo>
                  <a:lnTo>
                    <a:pt x="84322" y="285465"/>
                  </a:lnTo>
                  <a:lnTo>
                    <a:pt x="183318" y="4376"/>
                  </a:lnTo>
                  <a:lnTo>
                    <a:pt x="91192" y="-3625"/>
                  </a:lnTo>
                </a:path>
              </a:pathLst>
            </a:custGeom>
            <a:solidFill>
              <a:srgbClr val="E1F5F9"/>
            </a:solidFill>
            <a:ln w="1270" cap="flat">
              <a:noFill/>
              <a:prstDash val="solid"/>
              <a:miter/>
            </a:ln>
          </p:spPr>
          <p:txBody>
            <a:bodyPr rtlCol="0" anchor="ctr"/>
            <a:lstStyle/>
            <a:p>
              <a:endParaRPr lang="en-IN"/>
            </a:p>
          </p:txBody>
        </p:sp>
        <p:sp>
          <p:nvSpPr>
            <p:cNvPr id="20" name="Graphic 376">
              <a:extLst>
                <a:ext uri="{FF2B5EF4-FFF2-40B4-BE49-F238E27FC236}">
                  <a16:creationId xmlns:a16="http://schemas.microsoft.com/office/drawing/2014/main" id="{367C15CC-B331-48E3-89BC-408EB671F1A5}"/>
                </a:ext>
              </a:extLst>
            </p:cNvPr>
            <p:cNvSpPr/>
            <p:nvPr/>
          </p:nvSpPr>
          <p:spPr>
            <a:xfrm flipV="1">
              <a:off x="4300811" y="2080010"/>
              <a:ext cx="38194" cy="35986"/>
            </a:xfrm>
            <a:custGeom>
              <a:avLst/>
              <a:gdLst>
                <a:gd name="connsiteX0" fmla="*/ 36157 w 38194"/>
                <a:gd name="connsiteY0" fmla="*/ 21526 h 35986"/>
                <a:gd name="connsiteX1" fmla="*/ 4343 w 38194"/>
                <a:gd name="connsiteY1" fmla="*/ 32220 h 35986"/>
                <a:gd name="connsiteX2" fmla="*/ -1779 w 38194"/>
                <a:gd name="connsiteY2" fmla="*/ 21869 h 35986"/>
                <a:gd name="connsiteX3" fmla="*/ 4343 w 38194"/>
                <a:gd name="connsiteY3" fmla="*/ 7188 h 35986"/>
                <a:gd name="connsiteX4" fmla="*/ 31445 w 38194"/>
                <a:gd name="connsiteY4" fmla="*/ -3353 h 35986"/>
                <a:gd name="connsiteX5" fmla="*/ 36157 w 38194"/>
                <a:gd name="connsiteY5" fmla="*/ 21526 h 3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94" h="35986">
                  <a:moveTo>
                    <a:pt x="36157" y="21526"/>
                  </a:moveTo>
                  <a:cubicBezTo>
                    <a:pt x="14897" y="26111"/>
                    <a:pt x="4584" y="32143"/>
                    <a:pt x="4343" y="32220"/>
                  </a:cubicBezTo>
                  <a:cubicBezTo>
                    <a:pt x="-1893" y="34290"/>
                    <a:pt x="-1080" y="28244"/>
                    <a:pt x="-1779" y="21869"/>
                  </a:cubicBezTo>
                  <a:cubicBezTo>
                    <a:pt x="-2706" y="13436"/>
                    <a:pt x="-1258" y="8928"/>
                    <a:pt x="4343" y="7188"/>
                  </a:cubicBezTo>
                  <a:cubicBezTo>
                    <a:pt x="5359" y="6883"/>
                    <a:pt x="10274" y="1740"/>
                    <a:pt x="31445" y="-3353"/>
                  </a:cubicBezTo>
                  <a:cubicBezTo>
                    <a:pt x="33032" y="4940"/>
                    <a:pt x="34607" y="13233"/>
                    <a:pt x="36157" y="21526"/>
                  </a:cubicBezTo>
                </a:path>
              </a:pathLst>
            </a:custGeom>
            <a:solidFill>
              <a:srgbClr val="161414"/>
            </a:solidFill>
            <a:ln w="1270" cap="flat">
              <a:noFill/>
              <a:prstDash val="solid"/>
              <a:miter/>
            </a:ln>
          </p:spPr>
          <p:txBody>
            <a:bodyPr rtlCol="0" anchor="ctr"/>
            <a:lstStyle/>
            <a:p>
              <a:endParaRPr lang="en-IN"/>
            </a:p>
          </p:txBody>
        </p:sp>
        <p:sp>
          <p:nvSpPr>
            <p:cNvPr id="21" name="Graphic 376">
              <a:extLst>
                <a:ext uri="{FF2B5EF4-FFF2-40B4-BE49-F238E27FC236}">
                  <a16:creationId xmlns:a16="http://schemas.microsoft.com/office/drawing/2014/main" id="{63C999AF-7324-4D97-8B3F-BE1148DBCC70}"/>
                </a:ext>
              </a:extLst>
            </p:cNvPr>
            <p:cNvSpPr/>
            <p:nvPr/>
          </p:nvSpPr>
          <p:spPr>
            <a:xfrm flipV="1">
              <a:off x="4354486" y="2094445"/>
              <a:ext cx="140093" cy="31876"/>
            </a:xfrm>
            <a:custGeom>
              <a:avLst/>
              <a:gdLst>
                <a:gd name="connsiteX0" fmla="*/ 134873 w 140093"/>
                <a:gd name="connsiteY0" fmla="*/ 25080 h 31876"/>
                <a:gd name="connsiteX1" fmla="*/ 57263 w 140093"/>
                <a:gd name="connsiteY1" fmla="*/ 23035 h 31876"/>
                <a:gd name="connsiteX2" fmla="*/ -39 w 140093"/>
                <a:gd name="connsiteY2" fmla="*/ 28535 h 31876"/>
                <a:gd name="connsiteX3" fmla="*/ -2109 w 140093"/>
                <a:gd name="connsiteY3" fmla="*/ 2766 h 31876"/>
                <a:gd name="connsiteX4" fmla="*/ 56743 w 140093"/>
                <a:gd name="connsiteY4" fmla="*/ -3152 h 31876"/>
                <a:gd name="connsiteX5" fmla="*/ 83527 w 140093"/>
                <a:gd name="connsiteY5" fmla="*/ -3241 h 31876"/>
                <a:gd name="connsiteX6" fmla="*/ 137984 w 140093"/>
                <a:gd name="connsiteY6" fmla="*/ 150 h 31876"/>
                <a:gd name="connsiteX7" fmla="*/ 134873 w 140093"/>
                <a:gd name="connsiteY7" fmla="*/ 25080 h 3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093" h="31876">
                  <a:moveTo>
                    <a:pt x="134873" y="25080"/>
                  </a:moveTo>
                  <a:cubicBezTo>
                    <a:pt x="111213" y="22832"/>
                    <a:pt x="85318" y="22375"/>
                    <a:pt x="57263" y="23035"/>
                  </a:cubicBezTo>
                  <a:cubicBezTo>
                    <a:pt x="35648" y="23556"/>
                    <a:pt x="16255" y="25791"/>
                    <a:pt x="-39" y="28535"/>
                  </a:cubicBezTo>
                  <a:cubicBezTo>
                    <a:pt x="481" y="19898"/>
                    <a:pt x="-661" y="11313"/>
                    <a:pt x="-2109" y="2766"/>
                  </a:cubicBezTo>
                  <a:cubicBezTo>
                    <a:pt x="14477" y="-218"/>
                    <a:pt x="34289" y="-2619"/>
                    <a:pt x="56743" y="-3152"/>
                  </a:cubicBezTo>
                  <a:cubicBezTo>
                    <a:pt x="65886" y="-3381"/>
                    <a:pt x="74815" y="-3393"/>
                    <a:pt x="83527" y="-3241"/>
                  </a:cubicBezTo>
                  <a:cubicBezTo>
                    <a:pt x="103072" y="-2873"/>
                    <a:pt x="121081" y="-1806"/>
                    <a:pt x="137984" y="150"/>
                  </a:cubicBezTo>
                  <a:cubicBezTo>
                    <a:pt x="136130" y="8329"/>
                    <a:pt x="135038" y="16635"/>
                    <a:pt x="134873" y="25080"/>
                  </a:cubicBezTo>
                </a:path>
              </a:pathLst>
            </a:custGeom>
            <a:solidFill>
              <a:srgbClr val="161414"/>
            </a:solidFill>
            <a:ln w="1270" cap="flat">
              <a:noFill/>
              <a:prstDash val="solid"/>
              <a:miter/>
            </a:ln>
          </p:spPr>
          <p:txBody>
            <a:bodyPr rtlCol="0" anchor="ctr"/>
            <a:lstStyle/>
            <a:p>
              <a:endParaRPr lang="en-IN"/>
            </a:p>
          </p:txBody>
        </p:sp>
        <p:sp>
          <p:nvSpPr>
            <p:cNvPr id="22" name="Graphic 376">
              <a:extLst>
                <a:ext uri="{FF2B5EF4-FFF2-40B4-BE49-F238E27FC236}">
                  <a16:creationId xmlns:a16="http://schemas.microsoft.com/office/drawing/2014/main" id="{9820B9C6-BFFF-486C-AEA3-9A3B1852C04E}"/>
                </a:ext>
              </a:extLst>
            </p:cNvPr>
            <p:cNvSpPr/>
            <p:nvPr/>
          </p:nvSpPr>
          <p:spPr>
            <a:xfrm flipV="1">
              <a:off x="4506975" y="2085460"/>
              <a:ext cx="54605" cy="35312"/>
            </a:xfrm>
            <a:custGeom>
              <a:avLst/>
              <a:gdLst>
                <a:gd name="connsiteX0" fmla="*/ 51664 w 54605"/>
                <a:gd name="connsiteY0" fmla="*/ 21670 h 35312"/>
                <a:gd name="connsiteX1" fmla="*/ 43485 w 54605"/>
                <a:gd name="connsiteY1" fmla="*/ 31513 h 35312"/>
                <a:gd name="connsiteX2" fmla="*/ -2184 w 54605"/>
                <a:gd name="connsiteY2" fmla="*/ 21251 h 35312"/>
                <a:gd name="connsiteX3" fmla="*/ 813 w 54605"/>
                <a:gd name="connsiteY3" fmla="*/ -3348 h 35312"/>
                <a:gd name="connsiteX4" fmla="*/ 48743 w 54605"/>
                <a:gd name="connsiteY4" fmla="*/ 8678 h 35312"/>
                <a:gd name="connsiteX5" fmla="*/ 51664 w 54605"/>
                <a:gd name="connsiteY5" fmla="*/ 21670 h 3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05" h="35312">
                  <a:moveTo>
                    <a:pt x="51664" y="21670"/>
                  </a:moveTo>
                  <a:cubicBezTo>
                    <a:pt x="50470" y="27995"/>
                    <a:pt x="49708" y="33621"/>
                    <a:pt x="43485" y="31513"/>
                  </a:cubicBezTo>
                  <a:cubicBezTo>
                    <a:pt x="29553" y="26827"/>
                    <a:pt x="14300" y="23512"/>
                    <a:pt x="-2184" y="21251"/>
                  </a:cubicBezTo>
                  <a:cubicBezTo>
                    <a:pt x="-1638" y="13009"/>
                    <a:pt x="-419" y="4830"/>
                    <a:pt x="813" y="-3348"/>
                  </a:cubicBezTo>
                  <a:cubicBezTo>
                    <a:pt x="17932" y="-631"/>
                    <a:pt x="33858" y="3205"/>
                    <a:pt x="48743" y="8678"/>
                  </a:cubicBezTo>
                  <a:cubicBezTo>
                    <a:pt x="53086" y="10279"/>
                    <a:pt x="52883" y="15270"/>
                    <a:pt x="51664" y="21670"/>
                  </a:cubicBezTo>
                </a:path>
              </a:pathLst>
            </a:custGeom>
            <a:solidFill>
              <a:srgbClr val="161414"/>
            </a:solidFill>
            <a:ln w="1270" cap="flat">
              <a:noFill/>
              <a:prstDash val="solid"/>
              <a:miter/>
            </a:ln>
          </p:spPr>
          <p:txBody>
            <a:bodyPr rtlCol="0" anchor="ctr"/>
            <a:lstStyle/>
            <a:p>
              <a:endParaRPr lang="en-IN"/>
            </a:p>
          </p:txBody>
        </p:sp>
        <p:sp>
          <p:nvSpPr>
            <p:cNvPr id="23" name="Graphic 376">
              <a:extLst>
                <a:ext uri="{FF2B5EF4-FFF2-40B4-BE49-F238E27FC236}">
                  <a16:creationId xmlns:a16="http://schemas.microsoft.com/office/drawing/2014/main" id="{D8A0589A-D3BC-4A39-8153-5EC20183DCB9}"/>
                </a:ext>
              </a:extLst>
            </p:cNvPr>
            <p:cNvSpPr/>
            <p:nvPr/>
          </p:nvSpPr>
          <p:spPr>
            <a:xfrm flipV="1">
              <a:off x="4397628" y="2095842"/>
              <a:ext cx="55600" cy="33934"/>
            </a:xfrm>
            <a:custGeom>
              <a:avLst/>
              <a:gdLst>
                <a:gd name="connsiteX0" fmla="*/ 44055 w 55600"/>
                <a:gd name="connsiteY0" fmla="*/ 2413 h 33934"/>
                <a:gd name="connsiteX1" fmla="*/ 7694 w 55600"/>
                <a:gd name="connsiteY1" fmla="*/ 4255 h 33934"/>
                <a:gd name="connsiteX2" fmla="*/ 7314 w 55600"/>
                <a:gd name="connsiteY2" fmla="*/ 24841 h 33934"/>
                <a:gd name="connsiteX3" fmla="*/ 43648 w 55600"/>
                <a:gd name="connsiteY3" fmla="*/ 24600 h 33934"/>
                <a:gd name="connsiteX4" fmla="*/ -2110 w 55600"/>
                <a:gd name="connsiteY4" fmla="*/ 30595 h 33934"/>
                <a:gd name="connsiteX5" fmla="*/ -1539 w 55600"/>
                <a:gd name="connsiteY5" fmla="*/ -559 h 33934"/>
                <a:gd name="connsiteX6" fmla="*/ 53491 w 55600"/>
                <a:gd name="connsiteY6" fmla="*/ -3340 h 33934"/>
                <a:gd name="connsiteX7" fmla="*/ 52868 w 55600"/>
                <a:gd name="connsiteY7" fmla="*/ 30226 h 33934"/>
                <a:gd name="connsiteX8" fmla="*/ -2110 w 55600"/>
                <a:gd name="connsiteY8" fmla="*/ 30595 h 3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00" h="33934">
                  <a:moveTo>
                    <a:pt x="44055" y="2413"/>
                  </a:moveTo>
                  <a:lnTo>
                    <a:pt x="7694" y="4255"/>
                  </a:lnTo>
                  <a:lnTo>
                    <a:pt x="7314" y="24841"/>
                  </a:lnTo>
                  <a:lnTo>
                    <a:pt x="43648" y="24600"/>
                  </a:lnTo>
                  <a:close/>
                  <a:moveTo>
                    <a:pt x="-2110" y="30595"/>
                  </a:moveTo>
                  <a:lnTo>
                    <a:pt x="-1539" y="-559"/>
                  </a:lnTo>
                  <a:lnTo>
                    <a:pt x="53491" y="-3340"/>
                  </a:lnTo>
                  <a:lnTo>
                    <a:pt x="52868" y="30226"/>
                  </a:lnTo>
                  <a:lnTo>
                    <a:pt x="-2110" y="30595"/>
                  </a:lnTo>
                </a:path>
              </a:pathLst>
            </a:custGeom>
            <a:solidFill>
              <a:srgbClr val="9FA2A1"/>
            </a:solidFill>
            <a:ln w="1270" cap="flat">
              <a:noFill/>
              <a:prstDash val="solid"/>
              <a:miter/>
            </a:ln>
          </p:spPr>
          <p:txBody>
            <a:bodyPr rtlCol="0" anchor="ctr"/>
            <a:lstStyle/>
            <a:p>
              <a:endParaRPr lang="en-IN"/>
            </a:p>
          </p:txBody>
        </p:sp>
        <p:sp>
          <p:nvSpPr>
            <p:cNvPr id="24" name="Graphic 376">
              <a:extLst>
                <a:ext uri="{FF2B5EF4-FFF2-40B4-BE49-F238E27FC236}">
                  <a16:creationId xmlns:a16="http://schemas.microsoft.com/office/drawing/2014/main" id="{855F4786-E093-401F-BE78-022BE217F723}"/>
                </a:ext>
              </a:extLst>
            </p:cNvPr>
            <p:cNvSpPr/>
            <p:nvPr/>
          </p:nvSpPr>
          <p:spPr>
            <a:xfrm flipV="1">
              <a:off x="4447247" y="1637144"/>
              <a:ext cx="41262" cy="44564"/>
            </a:xfrm>
            <a:custGeom>
              <a:avLst/>
              <a:gdLst>
                <a:gd name="connsiteX0" fmla="*/ -2139 w 41262"/>
                <a:gd name="connsiteY0" fmla="*/ -3744 h 44564"/>
                <a:gd name="connsiteX1" fmla="*/ 10688 w 41262"/>
                <a:gd name="connsiteY1" fmla="*/ 40820 h 44564"/>
                <a:gd name="connsiteX2" fmla="*/ 39123 w 41262"/>
                <a:gd name="connsiteY2" fmla="*/ 27802 h 44564"/>
              </a:gdLst>
              <a:ahLst/>
              <a:cxnLst>
                <a:cxn ang="0">
                  <a:pos x="connsiteX0" y="connsiteY0"/>
                </a:cxn>
                <a:cxn ang="0">
                  <a:pos x="connsiteX1" y="connsiteY1"/>
                </a:cxn>
                <a:cxn ang="0">
                  <a:pos x="connsiteX2" y="connsiteY2"/>
                </a:cxn>
              </a:cxnLst>
              <a:rect l="l" t="t" r="r" b="b"/>
              <a:pathLst>
                <a:path w="41262" h="44564">
                  <a:moveTo>
                    <a:pt x="-2139" y="-3744"/>
                  </a:moveTo>
                  <a:lnTo>
                    <a:pt x="10688" y="40820"/>
                  </a:lnTo>
                  <a:lnTo>
                    <a:pt x="39123" y="27802"/>
                  </a:lnTo>
                  <a:close/>
                </a:path>
              </a:pathLst>
            </a:custGeom>
            <a:solidFill>
              <a:srgbClr val="D0BEBB"/>
            </a:solidFill>
            <a:ln w="1270" cap="flat">
              <a:noFill/>
              <a:prstDash val="solid"/>
              <a:miter/>
            </a:ln>
          </p:spPr>
          <p:txBody>
            <a:bodyPr rtlCol="0" anchor="ctr"/>
            <a:lstStyle/>
            <a:p>
              <a:endParaRPr lang="en-IN"/>
            </a:p>
          </p:txBody>
        </p:sp>
        <p:sp>
          <p:nvSpPr>
            <p:cNvPr id="25" name="Graphic 376">
              <a:extLst>
                <a:ext uri="{FF2B5EF4-FFF2-40B4-BE49-F238E27FC236}">
                  <a16:creationId xmlns:a16="http://schemas.microsoft.com/office/drawing/2014/main" id="{FC017C14-2DE6-4AEA-B01F-D51688EF044E}"/>
                </a:ext>
              </a:extLst>
            </p:cNvPr>
            <p:cNvSpPr/>
            <p:nvPr/>
          </p:nvSpPr>
          <p:spPr>
            <a:xfrm flipV="1">
              <a:off x="4423968" y="1641004"/>
              <a:ext cx="23279" cy="40703"/>
            </a:xfrm>
            <a:custGeom>
              <a:avLst/>
              <a:gdLst>
                <a:gd name="connsiteX0" fmla="*/ 17505 w 23279"/>
                <a:gd name="connsiteY0" fmla="*/ 36961 h 40703"/>
                <a:gd name="connsiteX1" fmla="*/ 21162 w 23279"/>
                <a:gd name="connsiteY1" fmla="*/ -3743 h 40703"/>
                <a:gd name="connsiteX2" fmla="*/ -2117 w 23279"/>
                <a:gd name="connsiteY2" fmla="*/ 25074 h 40703"/>
              </a:gdLst>
              <a:ahLst/>
              <a:cxnLst>
                <a:cxn ang="0">
                  <a:pos x="connsiteX0" y="connsiteY0"/>
                </a:cxn>
                <a:cxn ang="0">
                  <a:pos x="connsiteX1" y="connsiteY1"/>
                </a:cxn>
                <a:cxn ang="0">
                  <a:pos x="connsiteX2" y="connsiteY2"/>
                </a:cxn>
              </a:cxnLst>
              <a:rect l="l" t="t" r="r" b="b"/>
              <a:pathLst>
                <a:path w="23279" h="40703">
                  <a:moveTo>
                    <a:pt x="17505" y="36961"/>
                  </a:moveTo>
                  <a:lnTo>
                    <a:pt x="21162" y="-3743"/>
                  </a:lnTo>
                  <a:lnTo>
                    <a:pt x="-2117" y="25074"/>
                  </a:lnTo>
                  <a:close/>
                </a:path>
              </a:pathLst>
            </a:custGeom>
            <a:solidFill>
              <a:srgbClr val="D0BEBB"/>
            </a:solidFill>
            <a:ln w="1270" cap="flat">
              <a:noFill/>
              <a:prstDash val="solid"/>
              <a:miter/>
            </a:ln>
          </p:spPr>
          <p:txBody>
            <a:bodyPr rtlCol="0" anchor="ctr"/>
            <a:lstStyle/>
            <a:p>
              <a:endParaRPr lang="en-IN"/>
            </a:p>
          </p:txBody>
        </p:sp>
        <p:sp>
          <p:nvSpPr>
            <p:cNvPr id="26" name="Graphic 376">
              <a:extLst>
                <a:ext uri="{FF2B5EF4-FFF2-40B4-BE49-F238E27FC236}">
                  <a16:creationId xmlns:a16="http://schemas.microsoft.com/office/drawing/2014/main" id="{93DE4FBD-AC6D-429A-8CC4-9738108AB646}"/>
                </a:ext>
              </a:extLst>
            </p:cNvPr>
            <p:cNvSpPr/>
            <p:nvPr/>
          </p:nvSpPr>
          <p:spPr>
            <a:xfrm flipV="1">
              <a:off x="4379302" y="1652714"/>
              <a:ext cx="97650" cy="394969"/>
            </a:xfrm>
            <a:custGeom>
              <a:avLst/>
              <a:gdLst>
                <a:gd name="connsiteX0" fmla="*/ 87029 w 97650"/>
                <a:gd name="connsiteY0" fmla="*/ 391396 h 394969"/>
                <a:gd name="connsiteX1" fmla="*/ 53616 w 97650"/>
                <a:gd name="connsiteY1" fmla="*/ 390177 h 394969"/>
                <a:gd name="connsiteX2" fmla="*/ 37893 w 97650"/>
                <a:gd name="connsiteY2" fmla="*/ 371520 h 394969"/>
                <a:gd name="connsiteX3" fmla="*/ 51761 w 97650"/>
                <a:gd name="connsiteY3" fmla="*/ 351671 h 394969"/>
                <a:gd name="connsiteX4" fmla="*/ -2112 w 97650"/>
                <a:gd name="connsiteY4" fmla="*/ 38107 h 394969"/>
                <a:gd name="connsiteX5" fmla="*/ 39315 w 97650"/>
                <a:gd name="connsiteY5" fmla="*/ -3574 h 394969"/>
                <a:gd name="connsiteX6" fmla="*/ 90027 w 97650"/>
                <a:gd name="connsiteY6" fmla="*/ 32621 h 394969"/>
                <a:gd name="connsiteX7" fmla="*/ 78355 w 97650"/>
                <a:gd name="connsiteY7" fmla="*/ 349397 h 394969"/>
                <a:gd name="connsiteX8" fmla="*/ 95538 w 97650"/>
                <a:gd name="connsiteY8" fmla="*/ 373921 h 394969"/>
                <a:gd name="connsiteX9" fmla="*/ 87029 w 97650"/>
                <a:gd name="connsiteY9" fmla="*/ 391396 h 39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50" h="394969">
                  <a:moveTo>
                    <a:pt x="87029" y="391396"/>
                  </a:moveTo>
                  <a:cubicBezTo>
                    <a:pt x="87029" y="391396"/>
                    <a:pt x="72488" y="387992"/>
                    <a:pt x="53616" y="390177"/>
                  </a:cubicBezTo>
                  <a:lnTo>
                    <a:pt x="37893" y="371520"/>
                  </a:lnTo>
                  <a:lnTo>
                    <a:pt x="51761" y="351671"/>
                  </a:lnTo>
                  <a:lnTo>
                    <a:pt x="-2112" y="38107"/>
                  </a:lnTo>
                  <a:lnTo>
                    <a:pt x="39315" y="-3574"/>
                  </a:lnTo>
                  <a:lnTo>
                    <a:pt x="90027" y="32621"/>
                  </a:lnTo>
                  <a:lnTo>
                    <a:pt x="78355" y="349397"/>
                  </a:lnTo>
                  <a:lnTo>
                    <a:pt x="95538" y="373921"/>
                  </a:lnTo>
                  <a:lnTo>
                    <a:pt x="87029" y="391396"/>
                  </a:lnTo>
                </a:path>
              </a:pathLst>
            </a:custGeom>
            <a:solidFill>
              <a:srgbClr val="172D36"/>
            </a:solidFill>
            <a:ln w="1270" cap="flat">
              <a:noFill/>
              <a:prstDash val="solid"/>
              <a:miter/>
            </a:ln>
          </p:spPr>
          <p:txBody>
            <a:bodyPr rtlCol="0" anchor="ctr"/>
            <a:lstStyle/>
            <a:p>
              <a:endParaRPr lang="en-IN"/>
            </a:p>
          </p:txBody>
        </p:sp>
        <p:sp>
          <p:nvSpPr>
            <p:cNvPr id="27" name="Graphic 376">
              <a:extLst>
                <a:ext uri="{FF2B5EF4-FFF2-40B4-BE49-F238E27FC236}">
                  <a16:creationId xmlns:a16="http://schemas.microsoft.com/office/drawing/2014/main" id="{738D95D4-267D-4E24-9221-D1284E27B0A2}"/>
                </a:ext>
              </a:extLst>
            </p:cNvPr>
            <p:cNvSpPr/>
            <p:nvPr/>
          </p:nvSpPr>
          <p:spPr>
            <a:xfrm flipV="1">
              <a:off x="4379442" y="1610296"/>
              <a:ext cx="64147" cy="75006"/>
            </a:xfrm>
            <a:custGeom>
              <a:avLst/>
              <a:gdLst>
                <a:gd name="connsiteX0" fmla="*/ -2100 w 64147"/>
                <a:gd name="connsiteY0" fmla="*/ 43223 h 75006"/>
                <a:gd name="connsiteX1" fmla="*/ 32710 w 64147"/>
                <a:gd name="connsiteY1" fmla="*/ -3755 h 75006"/>
                <a:gd name="connsiteX2" fmla="*/ 62047 w 64147"/>
                <a:gd name="connsiteY2" fmla="*/ 40543 h 75006"/>
                <a:gd name="connsiteX3" fmla="*/ 15921 w 64147"/>
                <a:gd name="connsiteY3" fmla="*/ 71252 h 75006"/>
                <a:gd name="connsiteX4" fmla="*/ -2100 w 64147"/>
                <a:gd name="connsiteY4" fmla="*/ 43223 h 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47" h="75006">
                  <a:moveTo>
                    <a:pt x="-2100" y="43223"/>
                  </a:moveTo>
                  <a:lnTo>
                    <a:pt x="32710" y="-3755"/>
                  </a:lnTo>
                  <a:lnTo>
                    <a:pt x="62047" y="40543"/>
                  </a:lnTo>
                  <a:lnTo>
                    <a:pt x="15921" y="71252"/>
                  </a:lnTo>
                  <a:lnTo>
                    <a:pt x="-2100" y="43223"/>
                  </a:lnTo>
                </a:path>
              </a:pathLst>
            </a:custGeom>
            <a:solidFill>
              <a:srgbClr val="D0EBEA"/>
            </a:solidFill>
            <a:ln w="1270" cap="flat">
              <a:noFill/>
              <a:prstDash val="solid"/>
              <a:miter/>
            </a:ln>
          </p:spPr>
          <p:txBody>
            <a:bodyPr rtlCol="0" anchor="ctr"/>
            <a:lstStyle/>
            <a:p>
              <a:endParaRPr lang="en-IN"/>
            </a:p>
          </p:txBody>
        </p:sp>
        <p:sp>
          <p:nvSpPr>
            <p:cNvPr id="28" name="Graphic 376">
              <a:extLst>
                <a:ext uri="{FF2B5EF4-FFF2-40B4-BE49-F238E27FC236}">
                  <a16:creationId xmlns:a16="http://schemas.microsoft.com/office/drawing/2014/main" id="{7E3C6410-A9D2-4E5B-9B41-DDFA7326CBE5}"/>
                </a:ext>
              </a:extLst>
            </p:cNvPr>
            <p:cNvSpPr/>
            <p:nvPr/>
          </p:nvSpPr>
          <p:spPr>
            <a:xfrm flipV="1">
              <a:off x="4460074" y="1604098"/>
              <a:ext cx="68732" cy="78612"/>
            </a:xfrm>
            <a:custGeom>
              <a:avLst/>
              <a:gdLst>
                <a:gd name="connsiteX0" fmla="*/ 66575 w 68732"/>
                <a:gd name="connsiteY0" fmla="*/ 46876 h 78612"/>
                <a:gd name="connsiteX1" fmla="*/ 22354 w 68732"/>
                <a:gd name="connsiteY1" fmla="*/ -3759 h 78612"/>
                <a:gd name="connsiteX2" fmla="*/ -2157 w 68732"/>
                <a:gd name="connsiteY2" fmla="*/ 41809 h 78612"/>
                <a:gd name="connsiteX3" fmla="*/ 48833 w 68732"/>
                <a:gd name="connsiteY3" fmla="*/ 74854 h 78612"/>
                <a:gd name="connsiteX4" fmla="*/ 66575 w 68732"/>
                <a:gd name="connsiteY4" fmla="*/ 46876 h 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2" h="78612">
                  <a:moveTo>
                    <a:pt x="66575" y="46876"/>
                  </a:moveTo>
                  <a:lnTo>
                    <a:pt x="22354" y="-3759"/>
                  </a:lnTo>
                  <a:lnTo>
                    <a:pt x="-2157" y="41809"/>
                  </a:lnTo>
                  <a:lnTo>
                    <a:pt x="48833" y="74854"/>
                  </a:lnTo>
                  <a:lnTo>
                    <a:pt x="66575" y="46876"/>
                  </a:lnTo>
                </a:path>
              </a:pathLst>
            </a:custGeom>
            <a:solidFill>
              <a:srgbClr val="D0EBEA"/>
            </a:solidFill>
            <a:ln w="1270" cap="flat">
              <a:noFill/>
              <a:prstDash val="solid"/>
              <a:miter/>
            </a:ln>
          </p:spPr>
          <p:txBody>
            <a:bodyPr rtlCol="0" anchor="ctr"/>
            <a:lstStyle/>
            <a:p>
              <a:endParaRPr lang="en-IN"/>
            </a:p>
          </p:txBody>
        </p:sp>
        <p:sp>
          <p:nvSpPr>
            <p:cNvPr id="29" name="Graphic 376">
              <a:extLst>
                <a:ext uri="{FF2B5EF4-FFF2-40B4-BE49-F238E27FC236}">
                  <a16:creationId xmlns:a16="http://schemas.microsoft.com/office/drawing/2014/main" id="{C003A6E7-40B6-4B1F-B508-452253AC560B}"/>
                </a:ext>
              </a:extLst>
            </p:cNvPr>
            <p:cNvSpPr/>
            <p:nvPr/>
          </p:nvSpPr>
          <p:spPr>
            <a:xfrm flipV="1">
              <a:off x="4657521" y="1889874"/>
              <a:ext cx="123900" cy="63411"/>
            </a:xfrm>
            <a:custGeom>
              <a:avLst/>
              <a:gdLst>
                <a:gd name="connsiteX0" fmla="*/ -2311 w 123900"/>
                <a:gd name="connsiteY0" fmla="*/ 41689 h 63411"/>
                <a:gd name="connsiteX1" fmla="*/ 104420 w 123900"/>
                <a:gd name="connsiteY1" fmla="*/ 59901 h 63411"/>
                <a:gd name="connsiteX2" fmla="*/ 121590 w 123900"/>
                <a:gd name="connsiteY2" fmla="*/ 16327 h 63411"/>
                <a:gd name="connsiteX3" fmla="*/ 5233 w 123900"/>
                <a:gd name="connsiteY3" fmla="*/ -3510 h 63411"/>
                <a:gd name="connsiteX4" fmla="*/ -2311 w 123900"/>
                <a:gd name="connsiteY4" fmla="*/ 41689 h 63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00" h="63411">
                  <a:moveTo>
                    <a:pt x="-2311" y="41689"/>
                  </a:moveTo>
                  <a:lnTo>
                    <a:pt x="104420" y="59901"/>
                  </a:lnTo>
                  <a:lnTo>
                    <a:pt x="121590" y="16327"/>
                  </a:lnTo>
                  <a:lnTo>
                    <a:pt x="5233" y="-3510"/>
                  </a:lnTo>
                  <a:lnTo>
                    <a:pt x="-2311" y="41689"/>
                  </a:lnTo>
                </a:path>
              </a:pathLst>
            </a:custGeom>
            <a:solidFill>
              <a:srgbClr val="D0EBEA"/>
            </a:solidFill>
            <a:ln w="1270" cap="flat">
              <a:noFill/>
              <a:prstDash val="solid"/>
              <a:miter/>
            </a:ln>
          </p:spPr>
          <p:txBody>
            <a:bodyPr rtlCol="0" anchor="ctr"/>
            <a:lstStyle/>
            <a:p>
              <a:endParaRPr lang="en-IN"/>
            </a:p>
          </p:txBody>
        </p:sp>
        <p:sp>
          <p:nvSpPr>
            <p:cNvPr id="30" name="Graphic 376">
              <a:extLst>
                <a:ext uri="{FF2B5EF4-FFF2-40B4-BE49-F238E27FC236}">
                  <a16:creationId xmlns:a16="http://schemas.microsoft.com/office/drawing/2014/main" id="{2A6077AE-CBFD-4A58-A708-FDD09D1F286C}"/>
                </a:ext>
              </a:extLst>
            </p:cNvPr>
            <p:cNvSpPr/>
            <p:nvPr/>
          </p:nvSpPr>
          <p:spPr>
            <a:xfrm flipV="1">
              <a:off x="4337342" y="1228991"/>
              <a:ext cx="266491" cy="372212"/>
            </a:xfrm>
            <a:custGeom>
              <a:avLst/>
              <a:gdLst>
                <a:gd name="connsiteX0" fmla="*/ 144862 w 266491"/>
                <a:gd name="connsiteY0" fmla="*/ 361925 h 372212"/>
                <a:gd name="connsiteX1" fmla="*/ 223030 w 266491"/>
                <a:gd name="connsiteY1" fmla="*/ 288418 h 372212"/>
                <a:gd name="connsiteX2" fmla="*/ 218941 w 266491"/>
                <a:gd name="connsiteY2" fmla="*/ 195098 h 372212"/>
                <a:gd name="connsiteX3" fmla="*/ 251846 w 266491"/>
                <a:gd name="connsiteY3" fmla="*/ 204064 h 372212"/>
                <a:gd name="connsiteX4" fmla="*/ 217430 w 266491"/>
                <a:gd name="connsiteY4" fmla="*/ 113691 h 372212"/>
                <a:gd name="connsiteX5" fmla="*/ 210190 w 266491"/>
                <a:gd name="connsiteY5" fmla="*/ 64415 h 372212"/>
                <a:gd name="connsiteX6" fmla="*/ 101694 w 266491"/>
                <a:gd name="connsiteY6" fmla="*/ -3251 h 372212"/>
                <a:gd name="connsiteX7" fmla="*/ -985 w 266491"/>
                <a:gd name="connsiteY7" fmla="*/ 74918 h 372212"/>
                <a:gd name="connsiteX8" fmla="*/ -2141 w 266491"/>
                <a:gd name="connsiteY8" fmla="*/ 303594 h 372212"/>
                <a:gd name="connsiteX9" fmla="*/ 144862 w 266491"/>
                <a:gd name="connsiteY9" fmla="*/ 361925 h 37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491" h="372212">
                  <a:moveTo>
                    <a:pt x="144862" y="361925"/>
                  </a:moveTo>
                  <a:cubicBezTo>
                    <a:pt x="225176" y="343612"/>
                    <a:pt x="223030" y="288418"/>
                    <a:pt x="223030" y="288418"/>
                  </a:cubicBezTo>
                  <a:cubicBezTo>
                    <a:pt x="223030" y="288418"/>
                    <a:pt x="220528" y="245822"/>
                    <a:pt x="218941" y="195098"/>
                  </a:cubicBezTo>
                  <a:cubicBezTo>
                    <a:pt x="226370" y="205309"/>
                    <a:pt x="238943" y="209588"/>
                    <a:pt x="251846" y="204064"/>
                  </a:cubicBezTo>
                  <a:cubicBezTo>
                    <a:pt x="279190" y="192367"/>
                    <a:pt x="258984" y="106236"/>
                    <a:pt x="217430" y="113691"/>
                  </a:cubicBezTo>
                  <a:cubicBezTo>
                    <a:pt x="215639" y="89637"/>
                    <a:pt x="213277" y="70904"/>
                    <a:pt x="210190" y="64415"/>
                  </a:cubicBezTo>
                  <a:cubicBezTo>
                    <a:pt x="198532" y="39917"/>
                    <a:pt x="147186" y="2579"/>
                    <a:pt x="101694" y="-3251"/>
                  </a:cubicBezTo>
                  <a:cubicBezTo>
                    <a:pt x="56190" y="-9080"/>
                    <a:pt x="-985" y="21248"/>
                    <a:pt x="-985" y="74918"/>
                  </a:cubicBezTo>
                  <a:cubicBezTo>
                    <a:pt x="-985" y="128588"/>
                    <a:pt x="-2141" y="303594"/>
                    <a:pt x="-2141" y="303594"/>
                  </a:cubicBezTo>
                  <a:cubicBezTo>
                    <a:pt x="-2141" y="303594"/>
                    <a:pt x="11855" y="392266"/>
                    <a:pt x="144862" y="361925"/>
                  </a:cubicBezTo>
                </a:path>
              </a:pathLst>
            </a:custGeom>
            <a:solidFill>
              <a:srgbClr val="F9AA8F"/>
            </a:solidFill>
            <a:ln w="1270" cap="flat">
              <a:noFill/>
              <a:prstDash val="solid"/>
              <a:miter/>
            </a:ln>
          </p:spPr>
          <p:txBody>
            <a:bodyPr rtlCol="0" anchor="ctr"/>
            <a:lstStyle/>
            <a:p>
              <a:endParaRPr lang="en-IN" dirty="0"/>
            </a:p>
          </p:txBody>
        </p:sp>
        <p:sp>
          <p:nvSpPr>
            <p:cNvPr id="31" name="Graphic 376">
              <a:extLst>
                <a:ext uri="{FF2B5EF4-FFF2-40B4-BE49-F238E27FC236}">
                  <a16:creationId xmlns:a16="http://schemas.microsoft.com/office/drawing/2014/main" id="{61D1D9B6-D19B-49DF-BD91-3FF86604330F}"/>
                </a:ext>
              </a:extLst>
            </p:cNvPr>
            <p:cNvSpPr/>
            <p:nvPr/>
          </p:nvSpPr>
          <p:spPr>
            <a:xfrm flipV="1">
              <a:off x="4368787" y="1390484"/>
              <a:ext cx="41465" cy="101498"/>
            </a:xfrm>
            <a:custGeom>
              <a:avLst/>
              <a:gdLst>
                <a:gd name="connsiteX0" fmla="*/ 39380 w 41465"/>
                <a:gd name="connsiteY0" fmla="*/ 97559 h 101498"/>
                <a:gd name="connsiteX1" fmla="*/ 27531 w 41465"/>
                <a:gd name="connsiteY1" fmla="*/ 51585 h 101498"/>
                <a:gd name="connsiteX2" fmla="*/ 17346 w 41465"/>
                <a:gd name="connsiteY2" fmla="*/ 29894 h 101498"/>
                <a:gd name="connsiteX3" fmla="*/ 2245 w 41465"/>
                <a:gd name="connsiteY3" fmla="*/ 10882 h 101498"/>
                <a:gd name="connsiteX4" fmla="*/ 2232 w 41465"/>
                <a:gd name="connsiteY4" fmla="*/ 13917 h 101498"/>
                <a:gd name="connsiteX5" fmla="*/ 19555 w 41465"/>
                <a:gd name="connsiteY5" fmla="*/ -3939 h 101498"/>
                <a:gd name="connsiteX6" fmla="*/ -447 w 41465"/>
                <a:gd name="connsiteY6" fmla="*/ 10857 h 101498"/>
                <a:gd name="connsiteX7" fmla="*/ -2085 w 41465"/>
                <a:gd name="connsiteY7" fmla="*/ 12152 h 101498"/>
                <a:gd name="connsiteX8" fmla="*/ -473 w 41465"/>
                <a:gd name="connsiteY8" fmla="*/ 13892 h 101498"/>
                <a:gd name="connsiteX9" fmla="*/ 22387 w 41465"/>
                <a:gd name="connsiteY9" fmla="*/ 53656 h 101498"/>
                <a:gd name="connsiteX10" fmla="*/ 39380 w 41465"/>
                <a:gd name="connsiteY10" fmla="*/ 97559 h 10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65" h="101498">
                  <a:moveTo>
                    <a:pt x="39380" y="97559"/>
                  </a:moveTo>
                  <a:cubicBezTo>
                    <a:pt x="37246" y="81862"/>
                    <a:pt x="33347" y="66394"/>
                    <a:pt x="27531" y="51585"/>
                  </a:cubicBezTo>
                  <a:cubicBezTo>
                    <a:pt x="24775" y="44118"/>
                    <a:pt x="21524" y="36790"/>
                    <a:pt x="17346" y="29894"/>
                  </a:cubicBezTo>
                  <a:cubicBezTo>
                    <a:pt x="13269" y="23010"/>
                    <a:pt x="8760" y="16102"/>
                    <a:pt x="2245" y="10882"/>
                  </a:cubicBezTo>
                  <a:lnTo>
                    <a:pt x="2232" y="13917"/>
                  </a:lnTo>
                  <a:cubicBezTo>
                    <a:pt x="8189" y="8177"/>
                    <a:pt x="13980" y="2259"/>
                    <a:pt x="19555" y="-3939"/>
                  </a:cubicBezTo>
                  <a:cubicBezTo>
                    <a:pt x="12672" y="747"/>
                    <a:pt x="6030" y="5700"/>
                    <a:pt x="-447" y="10857"/>
                  </a:cubicBezTo>
                  <a:lnTo>
                    <a:pt x="-2085" y="12152"/>
                  </a:lnTo>
                  <a:lnTo>
                    <a:pt x="-473" y="13892"/>
                  </a:lnTo>
                  <a:cubicBezTo>
                    <a:pt x="9802" y="25004"/>
                    <a:pt x="16076" y="39520"/>
                    <a:pt x="22387" y="53656"/>
                  </a:cubicBezTo>
                  <a:cubicBezTo>
                    <a:pt x="28331" y="68057"/>
                    <a:pt x="33843" y="82726"/>
                    <a:pt x="39380" y="97559"/>
                  </a:cubicBezTo>
                </a:path>
              </a:pathLst>
            </a:custGeom>
            <a:solidFill>
              <a:srgbClr val="CF8D7C"/>
            </a:solidFill>
            <a:ln w="1270" cap="flat">
              <a:noFill/>
              <a:prstDash val="solid"/>
              <a:miter/>
            </a:ln>
          </p:spPr>
          <p:txBody>
            <a:bodyPr rtlCol="0" anchor="ctr"/>
            <a:lstStyle/>
            <a:p>
              <a:endParaRPr lang="en-IN"/>
            </a:p>
          </p:txBody>
        </p:sp>
        <p:sp>
          <p:nvSpPr>
            <p:cNvPr id="32" name="Graphic 376">
              <a:extLst>
                <a:ext uri="{FF2B5EF4-FFF2-40B4-BE49-F238E27FC236}">
                  <a16:creationId xmlns:a16="http://schemas.microsoft.com/office/drawing/2014/main" id="{1C120683-A774-40AE-AACA-37AA4F562EFC}"/>
                </a:ext>
              </a:extLst>
            </p:cNvPr>
            <p:cNvSpPr/>
            <p:nvPr/>
          </p:nvSpPr>
          <p:spPr>
            <a:xfrm flipV="1">
              <a:off x="4458969" y="1376883"/>
              <a:ext cx="23266" cy="42367"/>
            </a:xfrm>
            <a:custGeom>
              <a:avLst/>
              <a:gdLst>
                <a:gd name="connsiteX0" fmla="*/ -2141 w 23266"/>
                <a:gd name="connsiteY0" fmla="*/ 17206 h 42367"/>
                <a:gd name="connsiteX1" fmla="*/ 9492 w 23266"/>
                <a:gd name="connsiteY1" fmla="*/ -3978 h 42367"/>
                <a:gd name="connsiteX2" fmla="*/ 21126 w 23266"/>
                <a:gd name="connsiteY2" fmla="*/ 17206 h 42367"/>
                <a:gd name="connsiteX3" fmla="*/ 9492 w 23266"/>
                <a:gd name="connsiteY3" fmla="*/ 38389 h 42367"/>
                <a:gd name="connsiteX4" fmla="*/ -2141 w 23266"/>
                <a:gd name="connsiteY4" fmla="*/ 17206 h 4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6" h="42367">
                  <a:moveTo>
                    <a:pt x="-2141" y="17206"/>
                  </a:moveTo>
                  <a:cubicBezTo>
                    <a:pt x="-2141" y="5509"/>
                    <a:pt x="3066" y="-3978"/>
                    <a:pt x="9492" y="-3978"/>
                  </a:cubicBezTo>
                  <a:cubicBezTo>
                    <a:pt x="15919" y="-3978"/>
                    <a:pt x="21126" y="5509"/>
                    <a:pt x="21126" y="17206"/>
                  </a:cubicBezTo>
                  <a:cubicBezTo>
                    <a:pt x="21126" y="28903"/>
                    <a:pt x="15919" y="38389"/>
                    <a:pt x="9492" y="38389"/>
                  </a:cubicBezTo>
                  <a:cubicBezTo>
                    <a:pt x="3066" y="38389"/>
                    <a:pt x="-2141" y="28903"/>
                    <a:pt x="-2141" y="17206"/>
                  </a:cubicBezTo>
                </a:path>
              </a:pathLst>
            </a:custGeom>
            <a:solidFill>
              <a:srgbClr val="1A1B21"/>
            </a:solidFill>
            <a:ln w="1270" cap="flat">
              <a:noFill/>
              <a:prstDash val="solid"/>
              <a:miter/>
            </a:ln>
          </p:spPr>
          <p:txBody>
            <a:bodyPr rtlCol="0" anchor="ctr"/>
            <a:lstStyle/>
            <a:p>
              <a:endParaRPr lang="en-IN"/>
            </a:p>
          </p:txBody>
        </p:sp>
        <p:sp>
          <p:nvSpPr>
            <p:cNvPr id="33" name="Graphic 376">
              <a:extLst>
                <a:ext uri="{FF2B5EF4-FFF2-40B4-BE49-F238E27FC236}">
                  <a16:creationId xmlns:a16="http://schemas.microsoft.com/office/drawing/2014/main" id="{9696F80E-5202-423E-ADA0-23487F48C9E6}"/>
                </a:ext>
              </a:extLst>
            </p:cNvPr>
            <p:cNvSpPr/>
            <p:nvPr/>
          </p:nvSpPr>
          <p:spPr>
            <a:xfrm flipV="1">
              <a:off x="4360964" y="1381556"/>
              <a:ext cx="23266" cy="42367"/>
            </a:xfrm>
            <a:custGeom>
              <a:avLst/>
              <a:gdLst>
                <a:gd name="connsiteX0" fmla="*/ -2074 w 23266"/>
                <a:gd name="connsiteY0" fmla="*/ 17210 h 42367"/>
                <a:gd name="connsiteX1" fmla="*/ 9559 w 23266"/>
                <a:gd name="connsiteY1" fmla="*/ -3973 h 42367"/>
                <a:gd name="connsiteX2" fmla="*/ 21192 w 23266"/>
                <a:gd name="connsiteY2" fmla="*/ 17210 h 42367"/>
                <a:gd name="connsiteX3" fmla="*/ 9559 w 23266"/>
                <a:gd name="connsiteY3" fmla="*/ 38394 h 42367"/>
                <a:gd name="connsiteX4" fmla="*/ -2074 w 23266"/>
                <a:gd name="connsiteY4" fmla="*/ 17210 h 4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6" h="42367">
                  <a:moveTo>
                    <a:pt x="-2074" y="17210"/>
                  </a:moveTo>
                  <a:cubicBezTo>
                    <a:pt x="-2074" y="5513"/>
                    <a:pt x="3133" y="-3973"/>
                    <a:pt x="9559" y="-3973"/>
                  </a:cubicBezTo>
                  <a:cubicBezTo>
                    <a:pt x="15985" y="-3973"/>
                    <a:pt x="21192" y="5513"/>
                    <a:pt x="21192" y="17210"/>
                  </a:cubicBezTo>
                  <a:cubicBezTo>
                    <a:pt x="21192" y="28920"/>
                    <a:pt x="15985" y="38394"/>
                    <a:pt x="9559" y="38394"/>
                  </a:cubicBezTo>
                  <a:cubicBezTo>
                    <a:pt x="3133" y="38394"/>
                    <a:pt x="-2074" y="28920"/>
                    <a:pt x="-2074" y="17210"/>
                  </a:cubicBezTo>
                </a:path>
              </a:pathLst>
            </a:custGeom>
            <a:solidFill>
              <a:srgbClr val="1A1B21"/>
            </a:solidFill>
            <a:ln w="1270" cap="flat">
              <a:noFill/>
              <a:prstDash val="solid"/>
              <a:miter/>
            </a:ln>
          </p:spPr>
          <p:txBody>
            <a:bodyPr rtlCol="0" anchor="ctr"/>
            <a:lstStyle/>
            <a:p>
              <a:endParaRPr lang="en-IN"/>
            </a:p>
          </p:txBody>
        </p:sp>
        <p:sp>
          <p:nvSpPr>
            <p:cNvPr id="34" name="Graphic 376">
              <a:extLst>
                <a:ext uri="{FF2B5EF4-FFF2-40B4-BE49-F238E27FC236}">
                  <a16:creationId xmlns:a16="http://schemas.microsoft.com/office/drawing/2014/main" id="{AA2FD749-D308-4D4D-BCDD-ED2D5EA657FB}"/>
                </a:ext>
              </a:extLst>
            </p:cNvPr>
            <p:cNvSpPr/>
            <p:nvPr/>
          </p:nvSpPr>
          <p:spPr>
            <a:xfrm flipV="1">
              <a:off x="4440008" y="1334632"/>
              <a:ext cx="63004" cy="24355"/>
            </a:xfrm>
            <a:custGeom>
              <a:avLst/>
              <a:gdLst>
                <a:gd name="connsiteX0" fmla="*/ -2141 w 63004"/>
                <a:gd name="connsiteY0" fmla="*/ 5311 h 24355"/>
                <a:gd name="connsiteX1" fmla="*/ 13099 w 63004"/>
                <a:gd name="connsiteY1" fmla="*/ 16576 h 24355"/>
                <a:gd name="connsiteX2" fmla="*/ 32339 w 63004"/>
                <a:gd name="connsiteY2" fmla="*/ 20309 h 24355"/>
                <a:gd name="connsiteX3" fmla="*/ 51402 w 63004"/>
                <a:gd name="connsiteY3" fmla="*/ 12944 h 24355"/>
                <a:gd name="connsiteX4" fmla="*/ 60863 w 63004"/>
                <a:gd name="connsiteY4" fmla="*/ -4023 h 24355"/>
                <a:gd name="connsiteX5" fmla="*/ 46322 w 63004"/>
                <a:gd name="connsiteY5" fmla="*/ 5057 h 24355"/>
                <a:gd name="connsiteX6" fmla="*/ 31691 w 63004"/>
                <a:gd name="connsiteY6" fmla="*/ 8321 h 24355"/>
                <a:gd name="connsiteX7" fmla="*/ -2141 w 63004"/>
                <a:gd name="connsiteY7" fmla="*/ 5311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04" h="24355">
                  <a:moveTo>
                    <a:pt x="-2141" y="5311"/>
                  </a:moveTo>
                  <a:cubicBezTo>
                    <a:pt x="1872" y="10416"/>
                    <a:pt x="7244" y="14010"/>
                    <a:pt x="13099" y="16576"/>
                  </a:cubicBezTo>
                  <a:cubicBezTo>
                    <a:pt x="18966" y="19192"/>
                    <a:pt x="25519" y="20525"/>
                    <a:pt x="32339" y="20309"/>
                  </a:cubicBezTo>
                  <a:cubicBezTo>
                    <a:pt x="39134" y="19827"/>
                    <a:pt x="46131" y="17452"/>
                    <a:pt x="51402" y="12944"/>
                  </a:cubicBezTo>
                  <a:cubicBezTo>
                    <a:pt x="56926" y="8677"/>
                    <a:pt x="59784" y="2149"/>
                    <a:pt x="60863" y="-4023"/>
                  </a:cubicBezTo>
                  <a:cubicBezTo>
                    <a:pt x="55427" y="-328"/>
                    <a:pt x="51275" y="3266"/>
                    <a:pt x="46322" y="5057"/>
                  </a:cubicBezTo>
                  <a:cubicBezTo>
                    <a:pt x="41546" y="6937"/>
                    <a:pt x="36809" y="8079"/>
                    <a:pt x="31691" y="8321"/>
                  </a:cubicBezTo>
                  <a:cubicBezTo>
                    <a:pt x="21366" y="8867"/>
                    <a:pt x="10470" y="6772"/>
                    <a:pt x="-2141" y="5311"/>
                  </a:cubicBezTo>
                </a:path>
              </a:pathLst>
            </a:custGeom>
            <a:solidFill>
              <a:srgbClr val="56312A"/>
            </a:solidFill>
            <a:ln w="1270" cap="flat">
              <a:noFill/>
              <a:prstDash val="solid"/>
              <a:miter/>
            </a:ln>
          </p:spPr>
          <p:txBody>
            <a:bodyPr rtlCol="0" anchor="ctr"/>
            <a:lstStyle/>
            <a:p>
              <a:endParaRPr lang="en-IN"/>
            </a:p>
          </p:txBody>
        </p:sp>
        <p:sp>
          <p:nvSpPr>
            <p:cNvPr id="35" name="Graphic 376">
              <a:extLst>
                <a:ext uri="{FF2B5EF4-FFF2-40B4-BE49-F238E27FC236}">
                  <a16:creationId xmlns:a16="http://schemas.microsoft.com/office/drawing/2014/main" id="{71C23440-58A5-4F9D-AEBD-E7EA25872E01}"/>
                </a:ext>
              </a:extLst>
            </p:cNvPr>
            <p:cNvSpPr/>
            <p:nvPr/>
          </p:nvSpPr>
          <p:spPr>
            <a:xfrm flipV="1">
              <a:off x="4342002" y="1335341"/>
              <a:ext cx="50164" cy="23647"/>
            </a:xfrm>
            <a:custGeom>
              <a:avLst/>
              <a:gdLst>
                <a:gd name="connsiteX0" fmla="*/ 48095 w 50164"/>
                <a:gd name="connsiteY0" fmla="*/ 5311 h 23647"/>
                <a:gd name="connsiteX1" fmla="*/ 20561 w 50164"/>
                <a:gd name="connsiteY1" fmla="*/ 8867 h 23647"/>
                <a:gd name="connsiteX2" fmla="*/ 9322 w 50164"/>
                <a:gd name="connsiteY2" fmla="*/ 5032 h 23647"/>
                <a:gd name="connsiteX3" fmla="*/ -2070 w 50164"/>
                <a:gd name="connsiteY3" fmla="*/ -4023 h 23647"/>
                <a:gd name="connsiteX4" fmla="*/ 3772 w 50164"/>
                <a:gd name="connsiteY4" fmla="*/ 11280 h 23647"/>
                <a:gd name="connsiteX5" fmla="*/ 19457 w 50164"/>
                <a:gd name="connsiteY5" fmla="*/ 19523 h 23647"/>
                <a:gd name="connsiteX6" fmla="*/ 36132 w 50164"/>
                <a:gd name="connsiteY6" fmla="*/ 16081 h 23647"/>
                <a:gd name="connsiteX7" fmla="*/ 48095 w 50164"/>
                <a:gd name="connsiteY7" fmla="*/ 5311 h 2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64" h="23647">
                  <a:moveTo>
                    <a:pt x="48095" y="5311"/>
                  </a:moveTo>
                  <a:cubicBezTo>
                    <a:pt x="37567" y="7394"/>
                    <a:pt x="28562" y="9731"/>
                    <a:pt x="20561" y="8867"/>
                  </a:cubicBezTo>
                  <a:cubicBezTo>
                    <a:pt x="16561" y="8652"/>
                    <a:pt x="12992" y="7229"/>
                    <a:pt x="9322" y="5032"/>
                  </a:cubicBezTo>
                  <a:cubicBezTo>
                    <a:pt x="5524" y="2911"/>
                    <a:pt x="2235" y="-518"/>
                    <a:pt x="-2070" y="-4023"/>
                  </a:cubicBezTo>
                  <a:cubicBezTo>
                    <a:pt x="-1816" y="1336"/>
                    <a:pt x="-178" y="6911"/>
                    <a:pt x="3772" y="11280"/>
                  </a:cubicBezTo>
                  <a:cubicBezTo>
                    <a:pt x="7417" y="15852"/>
                    <a:pt x="13424" y="18989"/>
                    <a:pt x="19457" y="19523"/>
                  </a:cubicBezTo>
                  <a:cubicBezTo>
                    <a:pt x="25489" y="20018"/>
                    <a:pt x="31267" y="18671"/>
                    <a:pt x="36132" y="16081"/>
                  </a:cubicBezTo>
                  <a:cubicBezTo>
                    <a:pt x="40996" y="13541"/>
                    <a:pt x="45250" y="10036"/>
                    <a:pt x="48095" y="5311"/>
                  </a:cubicBezTo>
                </a:path>
              </a:pathLst>
            </a:custGeom>
            <a:solidFill>
              <a:srgbClr val="56312A"/>
            </a:solidFill>
            <a:ln w="1270" cap="flat">
              <a:noFill/>
              <a:prstDash val="solid"/>
              <a:miter/>
            </a:ln>
          </p:spPr>
          <p:txBody>
            <a:bodyPr rtlCol="0" anchor="ctr"/>
            <a:lstStyle/>
            <a:p>
              <a:endParaRPr lang="en-IN"/>
            </a:p>
          </p:txBody>
        </p:sp>
        <p:sp>
          <p:nvSpPr>
            <p:cNvPr id="36" name="Graphic 376">
              <a:extLst>
                <a:ext uri="{FF2B5EF4-FFF2-40B4-BE49-F238E27FC236}">
                  <a16:creationId xmlns:a16="http://schemas.microsoft.com/office/drawing/2014/main" id="{91539F97-0EB1-4016-BD5C-1B17E6E5E336}"/>
                </a:ext>
              </a:extLst>
            </p:cNvPr>
            <p:cNvSpPr/>
            <p:nvPr/>
          </p:nvSpPr>
          <p:spPr>
            <a:xfrm flipV="1">
              <a:off x="4385563" y="1502625"/>
              <a:ext cx="107454" cy="35838"/>
            </a:xfrm>
            <a:custGeom>
              <a:avLst/>
              <a:gdLst>
                <a:gd name="connsiteX0" fmla="*/ 105335 w 107454"/>
                <a:gd name="connsiteY0" fmla="*/ 31970 h 35838"/>
                <a:gd name="connsiteX1" fmla="*/ -2119 w 107454"/>
                <a:gd name="connsiteY1" fmla="*/ 26369 h 35838"/>
                <a:gd name="connsiteX2" fmla="*/ 105335 w 107454"/>
                <a:gd name="connsiteY2" fmla="*/ 31970 h 35838"/>
              </a:gdLst>
              <a:ahLst/>
              <a:cxnLst>
                <a:cxn ang="0">
                  <a:pos x="connsiteX0" y="connsiteY0"/>
                </a:cxn>
                <a:cxn ang="0">
                  <a:pos x="connsiteX1" y="connsiteY1"/>
                </a:cxn>
                <a:cxn ang="0">
                  <a:pos x="connsiteX2" y="connsiteY2"/>
                </a:cxn>
              </a:cxnLst>
              <a:rect l="l" t="t" r="r" b="b"/>
              <a:pathLst>
                <a:path w="107454" h="35838">
                  <a:moveTo>
                    <a:pt x="105335" y="31970"/>
                  </a:moveTo>
                  <a:lnTo>
                    <a:pt x="-2119" y="26369"/>
                  </a:lnTo>
                  <a:cubicBezTo>
                    <a:pt x="-2119" y="26369"/>
                    <a:pt x="53850" y="-45258"/>
                    <a:pt x="105335" y="31970"/>
                  </a:cubicBezTo>
                </a:path>
              </a:pathLst>
            </a:custGeom>
            <a:solidFill>
              <a:srgbClr val="B85964"/>
            </a:solidFill>
            <a:ln w="1270" cap="flat">
              <a:noFill/>
              <a:prstDash val="solid"/>
              <a:miter/>
            </a:ln>
          </p:spPr>
          <p:txBody>
            <a:bodyPr rtlCol="0" anchor="ctr"/>
            <a:lstStyle/>
            <a:p>
              <a:endParaRPr lang="en-IN"/>
            </a:p>
          </p:txBody>
        </p:sp>
        <p:sp>
          <p:nvSpPr>
            <p:cNvPr id="37" name="Graphic 376">
              <a:extLst>
                <a:ext uri="{FF2B5EF4-FFF2-40B4-BE49-F238E27FC236}">
                  <a16:creationId xmlns:a16="http://schemas.microsoft.com/office/drawing/2014/main" id="{CA3AEA0D-8DC9-48F1-B61F-A42680284739}"/>
                </a:ext>
              </a:extLst>
            </p:cNvPr>
            <p:cNvSpPr/>
            <p:nvPr/>
          </p:nvSpPr>
          <p:spPr>
            <a:xfrm flipV="1">
              <a:off x="4385563" y="1502625"/>
              <a:ext cx="107454" cy="31635"/>
            </a:xfrm>
            <a:custGeom>
              <a:avLst/>
              <a:gdLst>
                <a:gd name="connsiteX0" fmla="*/ 95150 w 107454"/>
                <a:gd name="connsiteY0" fmla="*/ 21759 h 31635"/>
                <a:gd name="connsiteX1" fmla="*/ 31345 w 107454"/>
                <a:gd name="connsiteY1" fmla="*/ -3870 h 31635"/>
                <a:gd name="connsiteX2" fmla="*/ -2119 w 107454"/>
                <a:gd name="connsiteY2" fmla="*/ 22165 h 31635"/>
                <a:gd name="connsiteX3" fmla="*/ 105335 w 107454"/>
                <a:gd name="connsiteY3" fmla="*/ 27766 h 31635"/>
                <a:gd name="connsiteX4" fmla="*/ 101309 w 107454"/>
                <a:gd name="connsiteY4" fmla="*/ 21390 h 31635"/>
                <a:gd name="connsiteX5" fmla="*/ 95150 w 107454"/>
                <a:gd name="connsiteY5" fmla="*/ 21759 h 3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454" h="31635">
                  <a:moveTo>
                    <a:pt x="95150" y="21759"/>
                  </a:moveTo>
                  <a:cubicBezTo>
                    <a:pt x="70156" y="21759"/>
                    <a:pt x="46661" y="13059"/>
                    <a:pt x="31345" y="-3870"/>
                  </a:cubicBezTo>
                  <a:cubicBezTo>
                    <a:pt x="6758" y="3737"/>
                    <a:pt x="-2119" y="22165"/>
                    <a:pt x="-2119" y="22165"/>
                  </a:cubicBezTo>
                  <a:lnTo>
                    <a:pt x="105335" y="27766"/>
                  </a:lnTo>
                  <a:cubicBezTo>
                    <a:pt x="104015" y="25505"/>
                    <a:pt x="102668" y="23397"/>
                    <a:pt x="101309" y="21390"/>
                  </a:cubicBezTo>
                  <a:cubicBezTo>
                    <a:pt x="99277" y="21619"/>
                    <a:pt x="97233" y="21759"/>
                    <a:pt x="95150" y="21759"/>
                  </a:cubicBezTo>
                </a:path>
              </a:pathLst>
            </a:custGeom>
            <a:solidFill>
              <a:srgbClr val="642A32"/>
            </a:solidFill>
            <a:ln w="1270" cap="flat">
              <a:noFill/>
              <a:prstDash val="solid"/>
              <a:miter/>
            </a:ln>
          </p:spPr>
          <p:txBody>
            <a:bodyPr rtlCol="0" anchor="ctr"/>
            <a:lstStyle/>
            <a:p>
              <a:endParaRPr lang="en-IN"/>
            </a:p>
          </p:txBody>
        </p:sp>
        <p:sp>
          <p:nvSpPr>
            <p:cNvPr id="38" name="Graphic 376">
              <a:extLst>
                <a:ext uri="{FF2B5EF4-FFF2-40B4-BE49-F238E27FC236}">
                  <a16:creationId xmlns:a16="http://schemas.microsoft.com/office/drawing/2014/main" id="{54126B1C-6695-4B27-88EA-A90DDF105AB6}"/>
                </a:ext>
              </a:extLst>
            </p:cNvPr>
            <p:cNvSpPr/>
            <p:nvPr/>
          </p:nvSpPr>
          <p:spPr>
            <a:xfrm flipV="1">
              <a:off x="4320997" y="1137466"/>
              <a:ext cx="296341" cy="299690"/>
            </a:xfrm>
            <a:custGeom>
              <a:avLst/>
              <a:gdLst>
                <a:gd name="connsiteX0" fmla="*/ 259785 w 296341"/>
                <a:gd name="connsiteY0" fmla="*/ 42596 h 299690"/>
                <a:gd name="connsiteX1" fmla="*/ 267380 w 296341"/>
                <a:gd name="connsiteY1" fmla="*/ 145263 h 299690"/>
                <a:gd name="connsiteX2" fmla="*/ 294202 w 296341"/>
                <a:gd name="connsiteY2" fmla="*/ 153442 h 299690"/>
                <a:gd name="connsiteX3" fmla="*/ 188043 w 296341"/>
                <a:gd name="connsiteY3" fmla="*/ 258433 h 299690"/>
                <a:gd name="connsiteX4" fmla="*/ 255708 w 296341"/>
                <a:gd name="connsiteY4" fmla="*/ 239764 h 299690"/>
                <a:gd name="connsiteX5" fmla="*/ 104032 w 296341"/>
                <a:gd name="connsiteY5" fmla="*/ 289942 h 299690"/>
                <a:gd name="connsiteX6" fmla="*/ 34042 w 296341"/>
                <a:gd name="connsiteY6" fmla="*/ 239764 h 299690"/>
                <a:gd name="connsiteX7" fmla="*/ 79534 w 296341"/>
                <a:gd name="connsiteY7" fmla="*/ 292266 h 299690"/>
                <a:gd name="connsiteX8" fmla="*/ -2140 w 296341"/>
                <a:gd name="connsiteY8" fmla="*/ 203607 h 299690"/>
                <a:gd name="connsiteX9" fmla="*/ 15373 w 296341"/>
                <a:gd name="connsiteY9" fmla="*/ 144094 h 299690"/>
                <a:gd name="connsiteX10" fmla="*/ 74873 w 296341"/>
                <a:gd name="connsiteY10" fmla="*/ 155181 h 299690"/>
                <a:gd name="connsiteX11" fmla="*/ 191535 w 296341"/>
                <a:gd name="connsiteY11" fmla="*/ 165100 h 299690"/>
                <a:gd name="connsiteX12" fmla="*/ 204959 w 296341"/>
                <a:gd name="connsiteY12" fmla="*/ 114351 h 299690"/>
                <a:gd name="connsiteX13" fmla="*/ 218370 w 296341"/>
                <a:gd name="connsiteY13" fmla="*/ 89853 h 299690"/>
                <a:gd name="connsiteX14" fmla="*/ 218954 w 296341"/>
                <a:gd name="connsiteY14" fmla="*/ -4076 h 299690"/>
                <a:gd name="connsiteX15" fmla="*/ 233547 w 296341"/>
                <a:gd name="connsiteY15" fmla="*/ -3492 h 299690"/>
                <a:gd name="connsiteX16" fmla="*/ 235287 w 296341"/>
                <a:gd name="connsiteY16" fmla="*/ 22759 h 299690"/>
                <a:gd name="connsiteX17" fmla="*/ 259785 w 296341"/>
                <a:gd name="connsiteY17" fmla="*/ 42596 h 2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341" h="299690">
                  <a:moveTo>
                    <a:pt x="259785" y="42596"/>
                  </a:moveTo>
                  <a:cubicBezTo>
                    <a:pt x="259785" y="42596"/>
                    <a:pt x="263874" y="135929"/>
                    <a:pt x="267380" y="145263"/>
                  </a:cubicBezTo>
                  <a:cubicBezTo>
                    <a:pt x="270872" y="154597"/>
                    <a:pt x="294202" y="153442"/>
                    <a:pt x="294202" y="153442"/>
                  </a:cubicBezTo>
                  <a:cubicBezTo>
                    <a:pt x="294202" y="153442"/>
                    <a:pt x="286036" y="253772"/>
                    <a:pt x="188043" y="258433"/>
                  </a:cubicBezTo>
                  <a:cubicBezTo>
                    <a:pt x="188043" y="258433"/>
                    <a:pt x="223044" y="268936"/>
                    <a:pt x="255708" y="239764"/>
                  </a:cubicBezTo>
                  <a:cubicBezTo>
                    <a:pt x="255708" y="239764"/>
                    <a:pt x="205543" y="316763"/>
                    <a:pt x="104032" y="289942"/>
                  </a:cubicBezTo>
                  <a:cubicBezTo>
                    <a:pt x="104032" y="289942"/>
                    <a:pt x="42208" y="274765"/>
                    <a:pt x="34042" y="239764"/>
                  </a:cubicBezTo>
                  <a:cubicBezTo>
                    <a:pt x="34042" y="239764"/>
                    <a:pt x="42208" y="275933"/>
                    <a:pt x="79534" y="292266"/>
                  </a:cubicBezTo>
                  <a:cubicBezTo>
                    <a:pt x="79534" y="292266"/>
                    <a:pt x="-2140" y="266598"/>
                    <a:pt x="-2140" y="203607"/>
                  </a:cubicBezTo>
                  <a:cubicBezTo>
                    <a:pt x="-2140" y="153442"/>
                    <a:pt x="15373" y="144094"/>
                    <a:pt x="15373" y="144094"/>
                  </a:cubicBezTo>
                  <a:cubicBezTo>
                    <a:pt x="15373" y="144094"/>
                    <a:pt x="32874" y="132436"/>
                    <a:pt x="74873" y="155181"/>
                  </a:cubicBezTo>
                  <a:cubicBezTo>
                    <a:pt x="116872" y="177927"/>
                    <a:pt x="174047" y="177927"/>
                    <a:pt x="191535" y="165100"/>
                  </a:cubicBezTo>
                  <a:cubicBezTo>
                    <a:pt x="209036" y="152261"/>
                    <a:pt x="204959" y="114351"/>
                    <a:pt x="204959" y="114351"/>
                  </a:cubicBezTo>
                  <a:cubicBezTo>
                    <a:pt x="204959" y="114351"/>
                    <a:pt x="203791" y="97435"/>
                    <a:pt x="218370" y="89853"/>
                  </a:cubicBezTo>
                  <a:lnTo>
                    <a:pt x="218954" y="-4076"/>
                  </a:lnTo>
                  <a:lnTo>
                    <a:pt x="233547" y="-3492"/>
                  </a:lnTo>
                  <a:lnTo>
                    <a:pt x="235287" y="22759"/>
                  </a:lnTo>
                  <a:cubicBezTo>
                    <a:pt x="235287" y="22759"/>
                    <a:pt x="238208" y="41428"/>
                    <a:pt x="259785" y="42596"/>
                  </a:cubicBezTo>
                </a:path>
              </a:pathLst>
            </a:custGeom>
            <a:solidFill>
              <a:srgbClr val="56312A"/>
            </a:solidFill>
            <a:ln w="1270" cap="flat">
              <a:noFill/>
              <a:prstDash val="solid"/>
              <a:miter/>
            </a:ln>
          </p:spPr>
          <p:txBody>
            <a:bodyPr rtlCol="0" anchor="ctr"/>
            <a:lstStyle/>
            <a:p>
              <a:endParaRPr lang="en-IN"/>
            </a:p>
          </p:txBody>
        </p:sp>
        <p:sp>
          <p:nvSpPr>
            <p:cNvPr id="39" name="Graphic 376">
              <a:extLst>
                <a:ext uri="{FF2B5EF4-FFF2-40B4-BE49-F238E27FC236}">
                  <a16:creationId xmlns:a16="http://schemas.microsoft.com/office/drawing/2014/main" id="{06794634-53DD-42EA-A4DC-F915D4AA3A29}"/>
                </a:ext>
              </a:extLst>
            </p:cNvPr>
            <p:cNvSpPr/>
            <p:nvPr/>
          </p:nvSpPr>
          <p:spPr>
            <a:xfrm flipV="1">
              <a:off x="4560176" y="1406650"/>
              <a:ext cx="34109" cy="63320"/>
            </a:xfrm>
            <a:custGeom>
              <a:avLst/>
              <a:gdLst>
                <a:gd name="connsiteX0" fmla="*/ 25244 w 34109"/>
                <a:gd name="connsiteY0" fmla="*/ 58032 h 63320"/>
                <a:gd name="connsiteX1" fmla="*/ -2214 w 34109"/>
                <a:gd name="connsiteY1" fmla="*/ 17798 h 63320"/>
                <a:gd name="connsiteX2" fmla="*/ 4924 w 34109"/>
                <a:gd name="connsiteY2" fmla="*/ -3652 h 63320"/>
                <a:gd name="connsiteX3" fmla="*/ 25244 w 34109"/>
                <a:gd name="connsiteY3" fmla="*/ 58032 h 63320"/>
              </a:gdLst>
              <a:ahLst/>
              <a:cxnLst>
                <a:cxn ang="0">
                  <a:pos x="connsiteX0" y="connsiteY0"/>
                </a:cxn>
                <a:cxn ang="0">
                  <a:pos x="connsiteX1" y="connsiteY1"/>
                </a:cxn>
                <a:cxn ang="0">
                  <a:pos x="connsiteX2" y="connsiteY2"/>
                </a:cxn>
                <a:cxn ang="0">
                  <a:pos x="connsiteX3" y="connsiteY3"/>
                </a:cxn>
              </a:cxnLst>
              <a:rect l="l" t="t" r="r" b="b"/>
              <a:pathLst>
                <a:path w="34109" h="63320">
                  <a:moveTo>
                    <a:pt x="25244" y="58032"/>
                  </a:moveTo>
                  <a:cubicBezTo>
                    <a:pt x="10982" y="65245"/>
                    <a:pt x="-1629" y="42296"/>
                    <a:pt x="-2214" y="17798"/>
                  </a:cubicBezTo>
                  <a:cubicBezTo>
                    <a:pt x="9458" y="19538"/>
                    <a:pt x="11426" y="5962"/>
                    <a:pt x="4924" y="-3652"/>
                  </a:cubicBezTo>
                  <a:cubicBezTo>
                    <a:pt x="28076" y="-8555"/>
                    <a:pt x="40357" y="50373"/>
                    <a:pt x="25244" y="58032"/>
                  </a:cubicBezTo>
                </a:path>
              </a:pathLst>
            </a:custGeom>
            <a:solidFill>
              <a:srgbClr val="CF8D7C"/>
            </a:solidFill>
            <a:ln w="1270" cap="flat">
              <a:noFill/>
              <a:prstDash val="solid"/>
              <a:miter/>
            </a:ln>
          </p:spPr>
          <p:txBody>
            <a:bodyPr rtlCol="0" anchor="ctr"/>
            <a:lstStyle/>
            <a:p>
              <a:endParaRPr lang="en-IN"/>
            </a:p>
          </p:txBody>
        </p:sp>
        <p:sp>
          <p:nvSpPr>
            <p:cNvPr id="40" name="Graphic 376">
              <a:extLst>
                <a:ext uri="{FF2B5EF4-FFF2-40B4-BE49-F238E27FC236}">
                  <a16:creationId xmlns:a16="http://schemas.microsoft.com/office/drawing/2014/main" id="{D2E1C4B8-FE61-4B98-9CD9-1D79497DC69A}"/>
                </a:ext>
              </a:extLst>
            </p:cNvPr>
            <p:cNvSpPr/>
            <p:nvPr/>
          </p:nvSpPr>
          <p:spPr>
            <a:xfrm flipV="1">
              <a:off x="4524775" y="1980664"/>
              <a:ext cx="68712" cy="120094"/>
            </a:xfrm>
            <a:custGeom>
              <a:avLst/>
              <a:gdLst>
                <a:gd name="connsiteX0" fmla="*/ 66511 w 68712"/>
                <a:gd name="connsiteY0" fmla="*/ 5640 h 120094"/>
                <a:gd name="connsiteX1" fmla="*/ 30723 w 68712"/>
                <a:gd name="connsiteY1" fmla="*/ 55551 h 120094"/>
                <a:gd name="connsiteX2" fmla="*/ 25071 w 68712"/>
                <a:gd name="connsiteY2" fmla="*/ 75325 h 120094"/>
                <a:gd name="connsiteX3" fmla="*/ 30723 w 68712"/>
                <a:gd name="connsiteY3" fmla="*/ 88507 h 120094"/>
                <a:gd name="connsiteX4" fmla="*/ 56148 w 68712"/>
                <a:gd name="connsiteY4" fmla="*/ 87567 h 120094"/>
                <a:gd name="connsiteX5" fmla="*/ 64632 w 68712"/>
                <a:gd name="connsiteY5" fmla="*/ 32945 h 120094"/>
                <a:gd name="connsiteX6" fmla="*/ 66511 w 68712"/>
                <a:gd name="connsiteY6" fmla="*/ 5640 h 12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2" h="120094">
                  <a:moveTo>
                    <a:pt x="66511" y="5640"/>
                  </a:moveTo>
                  <a:cubicBezTo>
                    <a:pt x="66511" y="5640"/>
                    <a:pt x="11889" y="-34861"/>
                    <a:pt x="30723" y="55551"/>
                  </a:cubicBezTo>
                  <a:cubicBezTo>
                    <a:pt x="30723" y="55551"/>
                    <a:pt x="-36142" y="74385"/>
                    <a:pt x="25071" y="75325"/>
                  </a:cubicBezTo>
                  <a:cubicBezTo>
                    <a:pt x="25071" y="75325"/>
                    <a:pt x="-39902" y="106402"/>
                    <a:pt x="30723" y="88507"/>
                  </a:cubicBezTo>
                  <a:cubicBezTo>
                    <a:pt x="30723" y="88507"/>
                    <a:pt x="-18248" y="152540"/>
                    <a:pt x="56148" y="87567"/>
                  </a:cubicBezTo>
                  <a:cubicBezTo>
                    <a:pt x="56148" y="87567"/>
                    <a:pt x="70906" y="72810"/>
                    <a:pt x="64632" y="32945"/>
                  </a:cubicBezTo>
                  <a:lnTo>
                    <a:pt x="66511" y="5640"/>
                  </a:lnTo>
                </a:path>
              </a:pathLst>
            </a:custGeom>
            <a:solidFill>
              <a:srgbClr val="F9AA8F"/>
            </a:solidFill>
            <a:ln w="1270" cap="flat">
              <a:noFill/>
              <a:prstDash val="solid"/>
              <a:miter/>
            </a:ln>
          </p:spPr>
          <p:txBody>
            <a:bodyPr rtlCol="0" anchor="ctr"/>
            <a:lstStyle/>
            <a:p>
              <a:endParaRPr lang="en-IN"/>
            </a:p>
          </p:txBody>
        </p:sp>
        <p:sp>
          <p:nvSpPr>
            <p:cNvPr id="41" name="Graphic 376">
              <a:extLst>
                <a:ext uri="{FF2B5EF4-FFF2-40B4-BE49-F238E27FC236}">
                  <a16:creationId xmlns:a16="http://schemas.microsoft.com/office/drawing/2014/main" id="{7A7D872C-CF23-463D-B97D-4911A4E4AB6D}"/>
                </a:ext>
              </a:extLst>
            </p:cNvPr>
            <p:cNvSpPr/>
            <p:nvPr/>
          </p:nvSpPr>
          <p:spPr>
            <a:xfrm flipV="1">
              <a:off x="4120197" y="1895954"/>
              <a:ext cx="170776" cy="217198"/>
            </a:xfrm>
            <a:custGeom>
              <a:avLst/>
              <a:gdLst>
                <a:gd name="connsiteX0" fmla="*/ -1960 w 170776"/>
                <a:gd name="connsiteY0" fmla="*/ 190365 h 217198"/>
                <a:gd name="connsiteX1" fmla="*/ 160092 w 170776"/>
                <a:gd name="connsiteY1" fmla="*/ -3436 h 217198"/>
                <a:gd name="connsiteX2" fmla="*/ 168817 w 170776"/>
                <a:gd name="connsiteY2" fmla="*/ 40925 h 217198"/>
                <a:gd name="connsiteX3" fmla="*/ 88629 w 170776"/>
                <a:gd name="connsiteY3" fmla="*/ 172573 h 217198"/>
                <a:gd name="connsiteX4" fmla="*/ -1960 w 170776"/>
                <a:gd name="connsiteY4" fmla="*/ 190365 h 21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76" h="217198">
                  <a:moveTo>
                    <a:pt x="-1960" y="190365"/>
                  </a:moveTo>
                  <a:cubicBezTo>
                    <a:pt x="-1960" y="190365"/>
                    <a:pt x="70024" y="39109"/>
                    <a:pt x="160092" y="-3436"/>
                  </a:cubicBezTo>
                  <a:lnTo>
                    <a:pt x="168817" y="40925"/>
                  </a:lnTo>
                  <a:cubicBezTo>
                    <a:pt x="168817" y="40925"/>
                    <a:pt x="124189" y="91763"/>
                    <a:pt x="88629" y="172573"/>
                  </a:cubicBezTo>
                  <a:cubicBezTo>
                    <a:pt x="53069" y="253383"/>
                    <a:pt x="-1960" y="190365"/>
                    <a:pt x="-1960" y="190365"/>
                  </a:cubicBezTo>
                </a:path>
              </a:pathLst>
            </a:custGeom>
            <a:solidFill>
              <a:srgbClr val="F9AA8F"/>
            </a:solidFill>
            <a:ln w="1270" cap="flat">
              <a:noFill/>
              <a:prstDash val="solid"/>
              <a:miter/>
            </a:ln>
          </p:spPr>
          <p:txBody>
            <a:bodyPr rtlCol="0" anchor="ctr"/>
            <a:lstStyle/>
            <a:p>
              <a:endParaRPr lang="en-IN"/>
            </a:p>
          </p:txBody>
        </p:sp>
        <p:sp>
          <p:nvSpPr>
            <p:cNvPr id="42" name="Graphic 376">
              <a:extLst>
                <a:ext uri="{FF2B5EF4-FFF2-40B4-BE49-F238E27FC236}">
                  <a16:creationId xmlns:a16="http://schemas.microsoft.com/office/drawing/2014/main" id="{DBD088B5-C8BA-41D2-A4FF-5613AC4903FA}"/>
                </a:ext>
              </a:extLst>
            </p:cNvPr>
            <p:cNvSpPr/>
            <p:nvPr/>
          </p:nvSpPr>
          <p:spPr>
            <a:xfrm flipV="1">
              <a:off x="4121429" y="1654377"/>
              <a:ext cx="235038" cy="282765"/>
            </a:xfrm>
            <a:custGeom>
              <a:avLst/>
              <a:gdLst>
                <a:gd name="connsiteX0" fmla="*/ 87375 w 235038"/>
                <a:gd name="connsiteY0" fmla="*/ -3623 h 282765"/>
                <a:gd name="connsiteX1" fmla="*/ 233056 w 235038"/>
                <a:gd name="connsiteY1" fmla="*/ 211528 h 282765"/>
                <a:gd name="connsiteX2" fmla="*/ 153059 w 235038"/>
                <a:gd name="connsiteY2" fmla="*/ 279143 h 282765"/>
                <a:gd name="connsiteX3" fmla="*/ -1983 w 235038"/>
                <a:gd name="connsiteY3" fmla="*/ 20152 h 282765"/>
                <a:gd name="connsiteX4" fmla="*/ 87375 w 235038"/>
                <a:gd name="connsiteY4" fmla="*/ -3623 h 28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038" h="282765">
                  <a:moveTo>
                    <a:pt x="87375" y="-3623"/>
                  </a:moveTo>
                  <a:lnTo>
                    <a:pt x="233056" y="211528"/>
                  </a:lnTo>
                  <a:lnTo>
                    <a:pt x="153059" y="279143"/>
                  </a:lnTo>
                  <a:lnTo>
                    <a:pt x="-1983" y="20152"/>
                  </a:lnTo>
                  <a:lnTo>
                    <a:pt x="87375" y="-3623"/>
                  </a:lnTo>
                </a:path>
              </a:pathLst>
            </a:custGeom>
            <a:solidFill>
              <a:srgbClr val="E1F5F9"/>
            </a:solidFill>
            <a:ln w="1270" cap="flat">
              <a:noFill/>
              <a:prstDash val="solid"/>
              <a:miter/>
            </a:ln>
          </p:spPr>
          <p:txBody>
            <a:bodyPr rtlCol="0" anchor="ctr"/>
            <a:lstStyle/>
            <a:p>
              <a:endParaRPr lang="en-IN"/>
            </a:p>
          </p:txBody>
        </p:sp>
        <p:sp>
          <p:nvSpPr>
            <p:cNvPr id="43" name="Graphic 376">
              <a:extLst>
                <a:ext uri="{FF2B5EF4-FFF2-40B4-BE49-F238E27FC236}">
                  <a16:creationId xmlns:a16="http://schemas.microsoft.com/office/drawing/2014/main" id="{3707B510-0D98-4778-8DA6-157EFAC02288}"/>
                </a:ext>
              </a:extLst>
            </p:cNvPr>
            <p:cNvSpPr/>
            <p:nvPr/>
          </p:nvSpPr>
          <p:spPr>
            <a:xfrm flipV="1">
              <a:off x="4106265" y="1874037"/>
              <a:ext cx="126415" cy="79565"/>
            </a:xfrm>
            <a:custGeom>
              <a:avLst/>
              <a:gdLst>
                <a:gd name="connsiteX0" fmla="*/ 124481 w 126415"/>
                <a:gd name="connsiteY0" fmla="*/ 39701 h 79565"/>
                <a:gd name="connsiteX1" fmla="*/ 22499 w 126415"/>
                <a:gd name="connsiteY1" fmla="*/ 76048 h 79565"/>
                <a:gd name="connsiteX2" fmla="*/ -1935 w 126415"/>
                <a:gd name="connsiteY2" fmla="*/ 36107 h 79565"/>
                <a:gd name="connsiteX3" fmla="*/ 109266 w 126415"/>
                <a:gd name="connsiteY3" fmla="*/ -3517 h 79565"/>
                <a:gd name="connsiteX4" fmla="*/ 124481 w 126415"/>
                <a:gd name="connsiteY4" fmla="*/ 39701 h 79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5" h="79565">
                  <a:moveTo>
                    <a:pt x="124481" y="39701"/>
                  </a:moveTo>
                  <a:lnTo>
                    <a:pt x="22499" y="76048"/>
                  </a:lnTo>
                  <a:lnTo>
                    <a:pt x="-1935" y="36107"/>
                  </a:lnTo>
                  <a:lnTo>
                    <a:pt x="109266" y="-3517"/>
                  </a:lnTo>
                  <a:lnTo>
                    <a:pt x="124481" y="39701"/>
                  </a:lnTo>
                </a:path>
              </a:pathLst>
            </a:custGeom>
            <a:solidFill>
              <a:srgbClr val="D0EBEA"/>
            </a:solidFill>
            <a:ln w="1270" cap="flat">
              <a:noFill/>
              <a:prstDash val="solid"/>
              <a:miter/>
            </a:ln>
          </p:spPr>
          <p:txBody>
            <a:bodyPr rtlCol="0" anchor="ctr"/>
            <a:lstStyle/>
            <a:p>
              <a:endParaRPr lang="en-IN"/>
            </a:p>
          </p:txBody>
        </p:sp>
        <p:sp>
          <p:nvSpPr>
            <p:cNvPr id="44" name="Graphic 376">
              <a:extLst>
                <a:ext uri="{FF2B5EF4-FFF2-40B4-BE49-F238E27FC236}">
                  <a16:creationId xmlns:a16="http://schemas.microsoft.com/office/drawing/2014/main" id="{9FE09F08-BE64-4BCE-A9BE-4A1C65CFC6A3}"/>
                </a:ext>
              </a:extLst>
            </p:cNvPr>
            <p:cNvSpPr/>
            <p:nvPr/>
          </p:nvSpPr>
          <p:spPr>
            <a:xfrm flipV="1">
              <a:off x="4264063" y="2001535"/>
              <a:ext cx="82728" cy="113949"/>
            </a:xfrm>
            <a:custGeom>
              <a:avLst/>
              <a:gdLst>
                <a:gd name="connsiteX0" fmla="*/ -2028 w 82728"/>
                <a:gd name="connsiteY0" fmla="*/ 9777 h 113949"/>
                <a:gd name="connsiteX1" fmla="*/ 41838 w 82728"/>
                <a:gd name="connsiteY1" fmla="*/ 52754 h 113949"/>
                <a:gd name="connsiteX2" fmla="*/ 50816 w 82728"/>
                <a:gd name="connsiteY2" fmla="*/ 71258 h 113949"/>
                <a:gd name="connsiteX3" fmla="*/ 47527 w 82728"/>
                <a:gd name="connsiteY3" fmla="*/ 85228 h 113949"/>
                <a:gd name="connsiteX4" fmla="*/ 22318 w 82728"/>
                <a:gd name="connsiteY4" fmla="*/ 88682 h 113949"/>
                <a:gd name="connsiteX5" fmla="*/ 4550 w 82728"/>
                <a:gd name="connsiteY5" fmla="*/ 36346 h 113949"/>
                <a:gd name="connsiteX6" fmla="*/ -2028 w 82728"/>
                <a:gd name="connsiteY6" fmla="*/ 9777 h 11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28" h="113949">
                  <a:moveTo>
                    <a:pt x="-2028" y="9777"/>
                  </a:moveTo>
                  <a:cubicBezTo>
                    <a:pt x="-2028" y="9777"/>
                    <a:pt x="44784" y="-39549"/>
                    <a:pt x="41838" y="52754"/>
                  </a:cubicBezTo>
                  <a:cubicBezTo>
                    <a:pt x="41838" y="52754"/>
                    <a:pt x="110951" y="59777"/>
                    <a:pt x="50816" y="71258"/>
                  </a:cubicBezTo>
                  <a:cubicBezTo>
                    <a:pt x="50816" y="71258"/>
                    <a:pt x="120197" y="90664"/>
                    <a:pt x="47527" y="85228"/>
                  </a:cubicBezTo>
                  <a:cubicBezTo>
                    <a:pt x="47527" y="85228"/>
                    <a:pt x="106824" y="139851"/>
                    <a:pt x="22318" y="88682"/>
                  </a:cubicBezTo>
                  <a:cubicBezTo>
                    <a:pt x="22318" y="88682"/>
                    <a:pt x="5236" y="76706"/>
                    <a:pt x="4550" y="36346"/>
                  </a:cubicBezTo>
                  <a:lnTo>
                    <a:pt x="-2028" y="9777"/>
                  </a:lnTo>
                </a:path>
              </a:pathLst>
            </a:custGeom>
            <a:solidFill>
              <a:srgbClr val="F9AA8F"/>
            </a:solidFill>
            <a:ln w="1270" cap="flat">
              <a:noFill/>
              <a:prstDash val="solid"/>
              <a:miter/>
            </a:ln>
          </p:spPr>
          <p:txBody>
            <a:bodyPr rtlCol="0" anchor="ctr"/>
            <a:lstStyle/>
            <a:p>
              <a:endParaRPr lang="en-IN"/>
            </a:p>
          </p:txBody>
        </p:sp>
      </p:grpSp>
      <p:sp>
        <p:nvSpPr>
          <p:cNvPr id="46" name="Thought Bubble: Cloud 45">
            <a:extLst>
              <a:ext uri="{FF2B5EF4-FFF2-40B4-BE49-F238E27FC236}">
                <a16:creationId xmlns:a16="http://schemas.microsoft.com/office/drawing/2014/main" id="{F36FBD76-E0AD-4FBA-BEDE-AFA881CC956B}"/>
              </a:ext>
            </a:extLst>
          </p:cNvPr>
          <p:cNvSpPr/>
          <p:nvPr/>
        </p:nvSpPr>
        <p:spPr>
          <a:xfrm>
            <a:off x="1547612" y="1674732"/>
            <a:ext cx="1871453" cy="1434167"/>
          </a:xfrm>
          <a:prstGeom prst="cloudCallout">
            <a:avLst>
              <a:gd name="adj1" fmla="val -63586"/>
              <a:gd name="adj2" fmla="val 5851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You guys are so awesome, Thank you </a:t>
            </a:r>
            <a:endParaRPr lang="en-IN" dirty="0">
              <a:latin typeface="Times New Roman" panose="02020603050405020304" pitchFamily="18" charset="0"/>
              <a:cs typeface="Times New Roman" panose="02020603050405020304" pitchFamily="18" charset="0"/>
            </a:endParaRPr>
          </a:p>
        </p:txBody>
      </p:sp>
      <p:grpSp>
        <p:nvGrpSpPr>
          <p:cNvPr id="47" name="Group 46">
            <a:extLst>
              <a:ext uri="{FF2B5EF4-FFF2-40B4-BE49-F238E27FC236}">
                <a16:creationId xmlns:a16="http://schemas.microsoft.com/office/drawing/2014/main" id="{F4451EB3-965C-492F-9B62-E3264DA95A34}"/>
              </a:ext>
            </a:extLst>
          </p:cNvPr>
          <p:cNvGrpSpPr/>
          <p:nvPr/>
        </p:nvGrpSpPr>
        <p:grpSpPr>
          <a:xfrm>
            <a:off x="9883995" y="3734061"/>
            <a:ext cx="1840290" cy="2136660"/>
            <a:chOff x="8996209" y="3766072"/>
            <a:chExt cx="1411719" cy="1605466"/>
          </a:xfrm>
        </p:grpSpPr>
        <p:sp>
          <p:nvSpPr>
            <p:cNvPr id="48" name="Graphic 376">
              <a:extLst>
                <a:ext uri="{FF2B5EF4-FFF2-40B4-BE49-F238E27FC236}">
                  <a16:creationId xmlns:a16="http://schemas.microsoft.com/office/drawing/2014/main" id="{CE3F8A0B-1CDB-4FFC-BC01-BF69370E6328}"/>
                </a:ext>
              </a:extLst>
            </p:cNvPr>
            <p:cNvSpPr/>
            <p:nvPr/>
          </p:nvSpPr>
          <p:spPr>
            <a:xfrm flipV="1">
              <a:off x="8996209" y="5291111"/>
              <a:ext cx="1411719" cy="80427"/>
            </a:xfrm>
            <a:custGeom>
              <a:avLst/>
              <a:gdLst>
                <a:gd name="connsiteX0" fmla="*/ 700156 w 1411719"/>
                <a:gd name="connsiteY0" fmla="*/ -468 h 80427"/>
                <a:gd name="connsiteX1" fmla="*/ -5711 w 1411719"/>
                <a:gd name="connsiteY1" fmla="*/ 39752 h 80427"/>
                <a:gd name="connsiteX2" fmla="*/ 700156 w 1411719"/>
                <a:gd name="connsiteY2" fmla="*/ 79960 h 80427"/>
                <a:gd name="connsiteX3" fmla="*/ 1406009 w 1411719"/>
                <a:gd name="connsiteY3" fmla="*/ 39752 h 80427"/>
                <a:gd name="connsiteX4" fmla="*/ 700156 w 1411719"/>
                <a:gd name="connsiteY4" fmla="*/ -468 h 80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719" h="80427">
                  <a:moveTo>
                    <a:pt x="700156" y="-468"/>
                  </a:moveTo>
                  <a:cubicBezTo>
                    <a:pt x="310316" y="-468"/>
                    <a:pt x="-5711" y="17541"/>
                    <a:pt x="-5711" y="39752"/>
                  </a:cubicBezTo>
                  <a:cubicBezTo>
                    <a:pt x="-5711" y="61952"/>
                    <a:pt x="310316" y="79960"/>
                    <a:pt x="700156" y="79960"/>
                  </a:cubicBezTo>
                  <a:cubicBezTo>
                    <a:pt x="1089982" y="79960"/>
                    <a:pt x="1406009" y="61952"/>
                    <a:pt x="1406009" y="39752"/>
                  </a:cubicBezTo>
                  <a:cubicBezTo>
                    <a:pt x="1406009" y="17541"/>
                    <a:pt x="1089982" y="-468"/>
                    <a:pt x="700156" y="-468"/>
                  </a:cubicBezTo>
                </a:path>
              </a:pathLst>
            </a:custGeom>
            <a:solidFill>
              <a:srgbClr val="70B7AB"/>
            </a:solidFill>
            <a:ln w="1270" cap="flat">
              <a:noFill/>
              <a:prstDash val="solid"/>
              <a:miter/>
            </a:ln>
          </p:spPr>
          <p:txBody>
            <a:bodyPr rtlCol="0" anchor="ctr"/>
            <a:lstStyle/>
            <a:p>
              <a:endParaRPr lang="en-IN"/>
            </a:p>
          </p:txBody>
        </p:sp>
        <p:sp>
          <p:nvSpPr>
            <p:cNvPr id="49" name="Graphic 376">
              <a:extLst>
                <a:ext uri="{FF2B5EF4-FFF2-40B4-BE49-F238E27FC236}">
                  <a16:creationId xmlns:a16="http://schemas.microsoft.com/office/drawing/2014/main" id="{8EF939A6-A2C6-4D20-ABB6-C31481E234D3}"/>
                </a:ext>
              </a:extLst>
            </p:cNvPr>
            <p:cNvSpPr/>
            <p:nvPr/>
          </p:nvSpPr>
          <p:spPr>
            <a:xfrm flipV="1">
              <a:off x="10220871" y="5224487"/>
              <a:ext cx="50367" cy="88176"/>
            </a:xfrm>
            <a:custGeom>
              <a:avLst/>
              <a:gdLst>
                <a:gd name="connsiteX0" fmla="*/ -6082 w 50367"/>
                <a:gd name="connsiteY0" fmla="*/ -524 h 88176"/>
                <a:gd name="connsiteX1" fmla="*/ 44286 w 50367"/>
                <a:gd name="connsiteY1" fmla="*/ -524 h 88176"/>
                <a:gd name="connsiteX2" fmla="*/ 44286 w 50367"/>
                <a:gd name="connsiteY2" fmla="*/ 87652 h 88176"/>
                <a:gd name="connsiteX3" fmla="*/ -6082 w 50367"/>
                <a:gd name="connsiteY3" fmla="*/ 87652 h 88176"/>
                <a:gd name="connsiteX4" fmla="*/ -6082 w 50367"/>
                <a:gd name="connsiteY4" fmla="*/ -524 h 8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7" h="88176">
                  <a:moveTo>
                    <a:pt x="-6082" y="-524"/>
                  </a:moveTo>
                  <a:lnTo>
                    <a:pt x="44286" y="-524"/>
                  </a:lnTo>
                  <a:lnTo>
                    <a:pt x="44286" y="87652"/>
                  </a:lnTo>
                  <a:lnTo>
                    <a:pt x="-6082" y="87652"/>
                  </a:lnTo>
                  <a:lnTo>
                    <a:pt x="-6082" y="-524"/>
                  </a:lnTo>
                </a:path>
              </a:pathLst>
            </a:custGeom>
            <a:solidFill>
              <a:srgbClr val="405253"/>
            </a:solidFill>
            <a:ln w="1270" cap="flat">
              <a:noFill/>
              <a:prstDash val="solid"/>
              <a:miter/>
            </a:ln>
          </p:spPr>
          <p:txBody>
            <a:bodyPr rtlCol="0" anchor="ctr"/>
            <a:lstStyle/>
            <a:p>
              <a:endParaRPr lang="en-IN"/>
            </a:p>
          </p:txBody>
        </p:sp>
        <p:sp>
          <p:nvSpPr>
            <p:cNvPr id="50" name="Graphic 376">
              <a:extLst>
                <a:ext uri="{FF2B5EF4-FFF2-40B4-BE49-F238E27FC236}">
                  <a16:creationId xmlns:a16="http://schemas.microsoft.com/office/drawing/2014/main" id="{B0D9F6D1-2707-4011-8C58-9149577D3005}"/>
                </a:ext>
              </a:extLst>
            </p:cNvPr>
            <p:cNvSpPr/>
            <p:nvPr/>
          </p:nvSpPr>
          <p:spPr>
            <a:xfrm flipV="1">
              <a:off x="10220871" y="5221731"/>
              <a:ext cx="50367" cy="49606"/>
            </a:xfrm>
            <a:custGeom>
              <a:avLst/>
              <a:gdLst>
                <a:gd name="connsiteX0" fmla="*/ -6082 w 50367"/>
                <a:gd name="connsiteY0" fmla="*/ -543 h 49606"/>
                <a:gd name="connsiteX1" fmla="*/ 44286 w 50367"/>
                <a:gd name="connsiteY1" fmla="*/ -543 h 49606"/>
                <a:gd name="connsiteX2" fmla="*/ 44286 w 50367"/>
                <a:gd name="connsiteY2" fmla="*/ 49063 h 49606"/>
                <a:gd name="connsiteX3" fmla="*/ -6082 w 50367"/>
                <a:gd name="connsiteY3" fmla="*/ 49063 h 49606"/>
                <a:gd name="connsiteX4" fmla="*/ -6082 w 50367"/>
                <a:gd name="connsiteY4" fmla="*/ -543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67" h="49606">
                  <a:moveTo>
                    <a:pt x="-6082" y="-543"/>
                  </a:moveTo>
                  <a:lnTo>
                    <a:pt x="44286" y="-543"/>
                  </a:lnTo>
                  <a:lnTo>
                    <a:pt x="44286" y="49063"/>
                  </a:lnTo>
                  <a:lnTo>
                    <a:pt x="-6082" y="49063"/>
                  </a:lnTo>
                  <a:lnTo>
                    <a:pt x="-6082" y="-543"/>
                  </a:lnTo>
                </a:path>
              </a:pathLst>
            </a:custGeom>
            <a:solidFill>
              <a:srgbClr val="242E2F"/>
            </a:solidFill>
            <a:ln w="1270" cap="flat">
              <a:noFill/>
              <a:prstDash val="solid"/>
              <a:miter/>
            </a:ln>
          </p:spPr>
          <p:txBody>
            <a:bodyPr rtlCol="0" anchor="ctr"/>
            <a:lstStyle/>
            <a:p>
              <a:endParaRPr lang="en-IN"/>
            </a:p>
          </p:txBody>
        </p:sp>
        <p:sp>
          <p:nvSpPr>
            <p:cNvPr id="51" name="Graphic 376">
              <a:extLst>
                <a:ext uri="{FF2B5EF4-FFF2-40B4-BE49-F238E27FC236}">
                  <a16:creationId xmlns:a16="http://schemas.microsoft.com/office/drawing/2014/main" id="{D071CF11-44F3-4D61-9B07-813C03B3E0A5}"/>
                </a:ext>
              </a:extLst>
            </p:cNvPr>
            <p:cNvSpPr/>
            <p:nvPr/>
          </p:nvSpPr>
          <p:spPr>
            <a:xfrm flipV="1">
              <a:off x="9984714" y="5224487"/>
              <a:ext cx="50380" cy="88176"/>
            </a:xfrm>
            <a:custGeom>
              <a:avLst/>
              <a:gdLst>
                <a:gd name="connsiteX0" fmla="*/ -5921 w 50380"/>
                <a:gd name="connsiteY0" fmla="*/ -524 h 88176"/>
                <a:gd name="connsiteX1" fmla="*/ 44460 w 50380"/>
                <a:gd name="connsiteY1" fmla="*/ -524 h 88176"/>
                <a:gd name="connsiteX2" fmla="*/ 44460 w 50380"/>
                <a:gd name="connsiteY2" fmla="*/ 87652 h 88176"/>
                <a:gd name="connsiteX3" fmla="*/ -5921 w 50380"/>
                <a:gd name="connsiteY3" fmla="*/ 87652 h 88176"/>
                <a:gd name="connsiteX4" fmla="*/ -5921 w 50380"/>
                <a:gd name="connsiteY4" fmla="*/ -524 h 8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0" h="88176">
                  <a:moveTo>
                    <a:pt x="-5921" y="-524"/>
                  </a:moveTo>
                  <a:lnTo>
                    <a:pt x="44460" y="-524"/>
                  </a:lnTo>
                  <a:lnTo>
                    <a:pt x="44460" y="87652"/>
                  </a:lnTo>
                  <a:lnTo>
                    <a:pt x="-5921" y="87652"/>
                  </a:lnTo>
                  <a:lnTo>
                    <a:pt x="-5921" y="-524"/>
                  </a:lnTo>
                </a:path>
              </a:pathLst>
            </a:custGeom>
            <a:solidFill>
              <a:srgbClr val="405253"/>
            </a:solidFill>
            <a:ln w="1270" cap="flat">
              <a:noFill/>
              <a:prstDash val="solid"/>
              <a:miter/>
            </a:ln>
          </p:spPr>
          <p:txBody>
            <a:bodyPr rtlCol="0" anchor="ctr"/>
            <a:lstStyle/>
            <a:p>
              <a:endParaRPr lang="en-IN"/>
            </a:p>
          </p:txBody>
        </p:sp>
        <p:sp>
          <p:nvSpPr>
            <p:cNvPr id="52" name="Graphic 376">
              <a:extLst>
                <a:ext uri="{FF2B5EF4-FFF2-40B4-BE49-F238E27FC236}">
                  <a16:creationId xmlns:a16="http://schemas.microsoft.com/office/drawing/2014/main" id="{705F988A-7061-4251-92F3-9A378481A6F2}"/>
                </a:ext>
              </a:extLst>
            </p:cNvPr>
            <p:cNvSpPr/>
            <p:nvPr/>
          </p:nvSpPr>
          <p:spPr>
            <a:xfrm flipV="1">
              <a:off x="9984714" y="5221731"/>
              <a:ext cx="50380" cy="49606"/>
            </a:xfrm>
            <a:custGeom>
              <a:avLst/>
              <a:gdLst>
                <a:gd name="connsiteX0" fmla="*/ -5921 w 50380"/>
                <a:gd name="connsiteY0" fmla="*/ -543 h 49606"/>
                <a:gd name="connsiteX1" fmla="*/ 44460 w 50380"/>
                <a:gd name="connsiteY1" fmla="*/ -543 h 49606"/>
                <a:gd name="connsiteX2" fmla="*/ 44460 w 50380"/>
                <a:gd name="connsiteY2" fmla="*/ 49063 h 49606"/>
                <a:gd name="connsiteX3" fmla="*/ -5921 w 50380"/>
                <a:gd name="connsiteY3" fmla="*/ 49063 h 49606"/>
                <a:gd name="connsiteX4" fmla="*/ -5921 w 50380"/>
                <a:gd name="connsiteY4" fmla="*/ -543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0" h="49606">
                  <a:moveTo>
                    <a:pt x="-5921" y="-543"/>
                  </a:moveTo>
                  <a:lnTo>
                    <a:pt x="44460" y="-543"/>
                  </a:lnTo>
                  <a:lnTo>
                    <a:pt x="44460" y="49063"/>
                  </a:lnTo>
                  <a:lnTo>
                    <a:pt x="-5921" y="49063"/>
                  </a:lnTo>
                  <a:lnTo>
                    <a:pt x="-5921" y="-543"/>
                  </a:lnTo>
                </a:path>
              </a:pathLst>
            </a:custGeom>
            <a:solidFill>
              <a:srgbClr val="242E2F"/>
            </a:solidFill>
            <a:ln w="1270" cap="flat">
              <a:noFill/>
              <a:prstDash val="solid"/>
              <a:miter/>
            </a:ln>
          </p:spPr>
          <p:txBody>
            <a:bodyPr rtlCol="0" anchor="ctr"/>
            <a:lstStyle/>
            <a:p>
              <a:endParaRPr lang="en-IN"/>
            </a:p>
          </p:txBody>
        </p:sp>
        <p:sp>
          <p:nvSpPr>
            <p:cNvPr id="53" name="Graphic 376">
              <a:extLst>
                <a:ext uri="{FF2B5EF4-FFF2-40B4-BE49-F238E27FC236}">
                  <a16:creationId xmlns:a16="http://schemas.microsoft.com/office/drawing/2014/main" id="{201DAB0B-9E55-4CE3-A7C0-8141B2A6E2B1}"/>
                </a:ext>
              </a:extLst>
            </p:cNvPr>
            <p:cNvSpPr/>
            <p:nvPr/>
          </p:nvSpPr>
          <p:spPr>
            <a:xfrm flipV="1">
              <a:off x="9172371" y="5224487"/>
              <a:ext cx="50380" cy="88176"/>
            </a:xfrm>
            <a:custGeom>
              <a:avLst/>
              <a:gdLst>
                <a:gd name="connsiteX0" fmla="*/ -5367 w 50380"/>
                <a:gd name="connsiteY0" fmla="*/ -524 h 88176"/>
                <a:gd name="connsiteX1" fmla="*/ 45014 w 50380"/>
                <a:gd name="connsiteY1" fmla="*/ -524 h 88176"/>
                <a:gd name="connsiteX2" fmla="*/ 45014 w 50380"/>
                <a:gd name="connsiteY2" fmla="*/ 87652 h 88176"/>
                <a:gd name="connsiteX3" fmla="*/ -5367 w 50380"/>
                <a:gd name="connsiteY3" fmla="*/ 87652 h 88176"/>
                <a:gd name="connsiteX4" fmla="*/ -5367 w 50380"/>
                <a:gd name="connsiteY4" fmla="*/ -524 h 8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0" h="88176">
                  <a:moveTo>
                    <a:pt x="-5367" y="-524"/>
                  </a:moveTo>
                  <a:lnTo>
                    <a:pt x="45014" y="-524"/>
                  </a:lnTo>
                  <a:lnTo>
                    <a:pt x="45014" y="87652"/>
                  </a:lnTo>
                  <a:lnTo>
                    <a:pt x="-5367" y="87652"/>
                  </a:lnTo>
                  <a:lnTo>
                    <a:pt x="-5367" y="-524"/>
                  </a:lnTo>
                </a:path>
              </a:pathLst>
            </a:custGeom>
            <a:solidFill>
              <a:srgbClr val="405253"/>
            </a:solidFill>
            <a:ln w="1270" cap="flat">
              <a:noFill/>
              <a:prstDash val="solid"/>
              <a:miter/>
            </a:ln>
          </p:spPr>
          <p:txBody>
            <a:bodyPr rtlCol="0" anchor="ctr"/>
            <a:lstStyle/>
            <a:p>
              <a:endParaRPr lang="en-IN"/>
            </a:p>
          </p:txBody>
        </p:sp>
        <p:sp>
          <p:nvSpPr>
            <p:cNvPr id="54" name="Graphic 376">
              <a:extLst>
                <a:ext uri="{FF2B5EF4-FFF2-40B4-BE49-F238E27FC236}">
                  <a16:creationId xmlns:a16="http://schemas.microsoft.com/office/drawing/2014/main" id="{EED5AC75-06D9-4E7A-976E-9F2EE6EA234F}"/>
                </a:ext>
              </a:extLst>
            </p:cNvPr>
            <p:cNvSpPr/>
            <p:nvPr/>
          </p:nvSpPr>
          <p:spPr>
            <a:xfrm flipV="1">
              <a:off x="9172371" y="5221731"/>
              <a:ext cx="50380" cy="49606"/>
            </a:xfrm>
            <a:custGeom>
              <a:avLst/>
              <a:gdLst>
                <a:gd name="connsiteX0" fmla="*/ -5367 w 50380"/>
                <a:gd name="connsiteY0" fmla="*/ -543 h 49606"/>
                <a:gd name="connsiteX1" fmla="*/ 45014 w 50380"/>
                <a:gd name="connsiteY1" fmla="*/ -543 h 49606"/>
                <a:gd name="connsiteX2" fmla="*/ 45014 w 50380"/>
                <a:gd name="connsiteY2" fmla="*/ 49063 h 49606"/>
                <a:gd name="connsiteX3" fmla="*/ -5367 w 50380"/>
                <a:gd name="connsiteY3" fmla="*/ 49063 h 49606"/>
                <a:gd name="connsiteX4" fmla="*/ -5367 w 50380"/>
                <a:gd name="connsiteY4" fmla="*/ -543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0" h="49606">
                  <a:moveTo>
                    <a:pt x="-5367" y="-543"/>
                  </a:moveTo>
                  <a:lnTo>
                    <a:pt x="45014" y="-543"/>
                  </a:lnTo>
                  <a:lnTo>
                    <a:pt x="45014" y="49063"/>
                  </a:lnTo>
                  <a:lnTo>
                    <a:pt x="-5367" y="49063"/>
                  </a:lnTo>
                  <a:lnTo>
                    <a:pt x="-5367" y="-543"/>
                  </a:lnTo>
                </a:path>
              </a:pathLst>
            </a:custGeom>
            <a:solidFill>
              <a:srgbClr val="242E2F"/>
            </a:solidFill>
            <a:ln w="1270" cap="flat">
              <a:noFill/>
              <a:prstDash val="solid"/>
              <a:miter/>
            </a:ln>
          </p:spPr>
          <p:txBody>
            <a:bodyPr rtlCol="0" anchor="ctr"/>
            <a:lstStyle/>
            <a:p>
              <a:endParaRPr lang="en-IN"/>
            </a:p>
          </p:txBody>
        </p:sp>
        <p:sp>
          <p:nvSpPr>
            <p:cNvPr id="55" name="Graphic 376">
              <a:extLst>
                <a:ext uri="{FF2B5EF4-FFF2-40B4-BE49-F238E27FC236}">
                  <a16:creationId xmlns:a16="http://schemas.microsoft.com/office/drawing/2014/main" id="{1BEC8CBE-08D7-488E-8B86-CF76F1D905AE}"/>
                </a:ext>
              </a:extLst>
            </p:cNvPr>
            <p:cNvSpPr/>
            <p:nvPr/>
          </p:nvSpPr>
          <p:spPr>
            <a:xfrm flipV="1">
              <a:off x="9515563" y="5224487"/>
              <a:ext cx="50381" cy="88176"/>
            </a:xfrm>
            <a:custGeom>
              <a:avLst/>
              <a:gdLst>
                <a:gd name="connsiteX0" fmla="*/ -5601 w 50381"/>
                <a:gd name="connsiteY0" fmla="*/ -524 h 88176"/>
                <a:gd name="connsiteX1" fmla="*/ 44781 w 50381"/>
                <a:gd name="connsiteY1" fmla="*/ -524 h 88176"/>
                <a:gd name="connsiteX2" fmla="*/ 44781 w 50381"/>
                <a:gd name="connsiteY2" fmla="*/ 87652 h 88176"/>
                <a:gd name="connsiteX3" fmla="*/ -5601 w 50381"/>
                <a:gd name="connsiteY3" fmla="*/ 87652 h 88176"/>
                <a:gd name="connsiteX4" fmla="*/ -5601 w 50381"/>
                <a:gd name="connsiteY4" fmla="*/ -524 h 8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1" h="88176">
                  <a:moveTo>
                    <a:pt x="-5601" y="-524"/>
                  </a:moveTo>
                  <a:lnTo>
                    <a:pt x="44781" y="-524"/>
                  </a:lnTo>
                  <a:lnTo>
                    <a:pt x="44781" y="87652"/>
                  </a:lnTo>
                  <a:lnTo>
                    <a:pt x="-5601" y="87652"/>
                  </a:lnTo>
                  <a:lnTo>
                    <a:pt x="-5601" y="-524"/>
                  </a:lnTo>
                </a:path>
              </a:pathLst>
            </a:custGeom>
            <a:solidFill>
              <a:srgbClr val="405253"/>
            </a:solidFill>
            <a:ln w="1270" cap="flat">
              <a:noFill/>
              <a:prstDash val="solid"/>
              <a:miter/>
            </a:ln>
          </p:spPr>
          <p:txBody>
            <a:bodyPr rtlCol="0" anchor="ctr"/>
            <a:lstStyle/>
            <a:p>
              <a:endParaRPr lang="en-IN"/>
            </a:p>
          </p:txBody>
        </p:sp>
        <p:sp>
          <p:nvSpPr>
            <p:cNvPr id="56" name="Graphic 376">
              <a:extLst>
                <a:ext uri="{FF2B5EF4-FFF2-40B4-BE49-F238E27FC236}">
                  <a16:creationId xmlns:a16="http://schemas.microsoft.com/office/drawing/2014/main" id="{A1208EF4-3C29-4695-827D-6091F01C2C3B}"/>
                </a:ext>
              </a:extLst>
            </p:cNvPr>
            <p:cNvSpPr/>
            <p:nvPr/>
          </p:nvSpPr>
          <p:spPr>
            <a:xfrm flipV="1">
              <a:off x="9515563" y="5221731"/>
              <a:ext cx="50381" cy="49606"/>
            </a:xfrm>
            <a:custGeom>
              <a:avLst/>
              <a:gdLst>
                <a:gd name="connsiteX0" fmla="*/ -5601 w 50381"/>
                <a:gd name="connsiteY0" fmla="*/ -543 h 49606"/>
                <a:gd name="connsiteX1" fmla="*/ 44781 w 50381"/>
                <a:gd name="connsiteY1" fmla="*/ -543 h 49606"/>
                <a:gd name="connsiteX2" fmla="*/ 44781 w 50381"/>
                <a:gd name="connsiteY2" fmla="*/ 49063 h 49606"/>
                <a:gd name="connsiteX3" fmla="*/ -5601 w 50381"/>
                <a:gd name="connsiteY3" fmla="*/ 49063 h 49606"/>
                <a:gd name="connsiteX4" fmla="*/ -5601 w 50381"/>
                <a:gd name="connsiteY4" fmla="*/ -543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381" h="49606">
                  <a:moveTo>
                    <a:pt x="-5601" y="-543"/>
                  </a:moveTo>
                  <a:lnTo>
                    <a:pt x="44781" y="-543"/>
                  </a:lnTo>
                  <a:lnTo>
                    <a:pt x="44781" y="49063"/>
                  </a:lnTo>
                  <a:lnTo>
                    <a:pt x="-5601" y="49063"/>
                  </a:lnTo>
                  <a:lnTo>
                    <a:pt x="-5601" y="-543"/>
                  </a:lnTo>
                </a:path>
              </a:pathLst>
            </a:custGeom>
            <a:solidFill>
              <a:srgbClr val="242E2F"/>
            </a:solidFill>
            <a:ln w="1270" cap="flat">
              <a:noFill/>
              <a:prstDash val="solid"/>
              <a:miter/>
            </a:ln>
          </p:spPr>
          <p:txBody>
            <a:bodyPr rtlCol="0" anchor="ctr"/>
            <a:lstStyle/>
            <a:p>
              <a:endParaRPr lang="en-IN"/>
            </a:p>
          </p:txBody>
        </p:sp>
        <p:sp>
          <p:nvSpPr>
            <p:cNvPr id="57" name="Graphic 376">
              <a:extLst>
                <a:ext uri="{FF2B5EF4-FFF2-40B4-BE49-F238E27FC236}">
                  <a16:creationId xmlns:a16="http://schemas.microsoft.com/office/drawing/2014/main" id="{9DC16739-E149-488D-8450-D7A5C0638E38}"/>
                </a:ext>
              </a:extLst>
            </p:cNvPr>
            <p:cNvSpPr/>
            <p:nvPr/>
          </p:nvSpPr>
          <p:spPr>
            <a:xfrm flipV="1">
              <a:off x="9295167" y="4645138"/>
              <a:ext cx="251892" cy="264490"/>
            </a:xfrm>
            <a:custGeom>
              <a:avLst/>
              <a:gdLst>
                <a:gd name="connsiteX0" fmla="*/ 246373 w 251892"/>
                <a:gd name="connsiteY0" fmla="*/ -962 h 264490"/>
                <a:gd name="connsiteX1" fmla="*/ -5519 w 251892"/>
                <a:gd name="connsiteY1" fmla="*/ -962 h 264490"/>
                <a:gd name="connsiteX2" fmla="*/ -5519 w 251892"/>
                <a:gd name="connsiteY2" fmla="*/ 263528 h 264490"/>
                <a:gd name="connsiteX3" fmla="*/ 246373 w 251892"/>
                <a:gd name="connsiteY3" fmla="*/ 263528 h 264490"/>
                <a:gd name="connsiteX4" fmla="*/ 246373 w 251892"/>
                <a:gd name="connsiteY4" fmla="*/ -962 h 264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92" h="264490">
                  <a:moveTo>
                    <a:pt x="246373" y="-962"/>
                  </a:moveTo>
                  <a:lnTo>
                    <a:pt x="-5519" y="-962"/>
                  </a:lnTo>
                  <a:lnTo>
                    <a:pt x="-5519" y="263528"/>
                  </a:lnTo>
                  <a:lnTo>
                    <a:pt x="246373" y="263528"/>
                  </a:lnTo>
                  <a:lnTo>
                    <a:pt x="246373" y="-962"/>
                  </a:lnTo>
                </a:path>
              </a:pathLst>
            </a:custGeom>
            <a:solidFill>
              <a:srgbClr val="A7465B"/>
            </a:solidFill>
            <a:ln w="1270" cap="flat">
              <a:noFill/>
              <a:prstDash val="solid"/>
              <a:miter/>
            </a:ln>
          </p:spPr>
          <p:txBody>
            <a:bodyPr rtlCol="0" anchor="ctr"/>
            <a:lstStyle/>
            <a:p>
              <a:endParaRPr lang="en-IN"/>
            </a:p>
          </p:txBody>
        </p:sp>
        <p:sp>
          <p:nvSpPr>
            <p:cNvPr id="58" name="Graphic 376">
              <a:extLst>
                <a:ext uri="{FF2B5EF4-FFF2-40B4-BE49-F238E27FC236}">
                  <a16:creationId xmlns:a16="http://schemas.microsoft.com/office/drawing/2014/main" id="{B90A0500-1669-484A-B06E-D11FC6FF9EAE}"/>
                </a:ext>
              </a:extLst>
            </p:cNvPr>
            <p:cNvSpPr/>
            <p:nvPr/>
          </p:nvSpPr>
          <p:spPr>
            <a:xfrm flipV="1">
              <a:off x="9496679" y="4358931"/>
              <a:ext cx="755675" cy="569594"/>
            </a:xfrm>
            <a:custGeom>
              <a:avLst/>
              <a:gdLst>
                <a:gd name="connsiteX0" fmla="*/ -5829 w 755675"/>
                <a:gd name="connsiteY0" fmla="*/ -1081 h 569594"/>
                <a:gd name="connsiteX1" fmla="*/ 749847 w 755675"/>
                <a:gd name="connsiteY1" fmla="*/ -1081 h 569594"/>
                <a:gd name="connsiteX2" fmla="*/ 749847 w 755675"/>
                <a:gd name="connsiteY2" fmla="*/ 568514 h 569594"/>
                <a:gd name="connsiteX3" fmla="*/ -5829 w 755675"/>
                <a:gd name="connsiteY3" fmla="*/ 568514 h 569594"/>
                <a:gd name="connsiteX4" fmla="*/ -5829 w 755675"/>
                <a:gd name="connsiteY4" fmla="*/ -1081 h 569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5675" h="569594">
                  <a:moveTo>
                    <a:pt x="-5829" y="-1081"/>
                  </a:moveTo>
                  <a:lnTo>
                    <a:pt x="749847" y="-1081"/>
                  </a:lnTo>
                  <a:lnTo>
                    <a:pt x="749847" y="568514"/>
                  </a:lnTo>
                  <a:lnTo>
                    <a:pt x="-5829" y="568514"/>
                  </a:lnTo>
                  <a:lnTo>
                    <a:pt x="-5829" y="-1081"/>
                  </a:lnTo>
                </a:path>
              </a:pathLst>
            </a:custGeom>
            <a:solidFill>
              <a:srgbClr val="C84E6F"/>
            </a:solidFill>
            <a:ln w="1270" cap="flat">
              <a:noFill/>
              <a:prstDash val="solid"/>
              <a:miter/>
            </a:ln>
          </p:spPr>
          <p:txBody>
            <a:bodyPr rtlCol="0" anchor="ctr"/>
            <a:lstStyle/>
            <a:p>
              <a:endParaRPr lang="en-IN"/>
            </a:p>
          </p:txBody>
        </p:sp>
        <p:sp>
          <p:nvSpPr>
            <p:cNvPr id="59" name="Graphic 376">
              <a:extLst>
                <a:ext uri="{FF2B5EF4-FFF2-40B4-BE49-F238E27FC236}">
                  <a16:creationId xmlns:a16="http://schemas.microsoft.com/office/drawing/2014/main" id="{0744002D-DD49-4145-B46D-D9C1CF63EBD4}"/>
                </a:ext>
              </a:extLst>
            </p:cNvPr>
            <p:cNvSpPr/>
            <p:nvPr/>
          </p:nvSpPr>
          <p:spPr>
            <a:xfrm flipV="1">
              <a:off x="10094924" y="4358931"/>
              <a:ext cx="157429" cy="569594"/>
            </a:xfrm>
            <a:custGeom>
              <a:avLst/>
              <a:gdLst>
                <a:gd name="connsiteX0" fmla="*/ -6033 w 157429"/>
                <a:gd name="connsiteY0" fmla="*/ -1081 h 569594"/>
                <a:gd name="connsiteX1" fmla="*/ 151397 w 157429"/>
                <a:gd name="connsiteY1" fmla="*/ -1081 h 569594"/>
                <a:gd name="connsiteX2" fmla="*/ 151397 w 157429"/>
                <a:gd name="connsiteY2" fmla="*/ 568514 h 569594"/>
                <a:gd name="connsiteX3" fmla="*/ -6033 w 157429"/>
                <a:gd name="connsiteY3" fmla="*/ 568514 h 569594"/>
                <a:gd name="connsiteX4" fmla="*/ -6033 w 157429"/>
                <a:gd name="connsiteY4" fmla="*/ -1081 h 569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29" h="569594">
                  <a:moveTo>
                    <a:pt x="-6033" y="-1081"/>
                  </a:moveTo>
                  <a:lnTo>
                    <a:pt x="151397" y="-1081"/>
                  </a:lnTo>
                  <a:lnTo>
                    <a:pt x="151397" y="568514"/>
                  </a:lnTo>
                  <a:lnTo>
                    <a:pt x="-6033" y="568514"/>
                  </a:lnTo>
                  <a:lnTo>
                    <a:pt x="-6033" y="-1081"/>
                  </a:lnTo>
                </a:path>
              </a:pathLst>
            </a:custGeom>
            <a:solidFill>
              <a:srgbClr val="A7465B"/>
            </a:solidFill>
            <a:ln w="1270" cap="flat">
              <a:noFill/>
              <a:prstDash val="solid"/>
              <a:miter/>
            </a:ln>
          </p:spPr>
          <p:txBody>
            <a:bodyPr rtlCol="0" anchor="ctr"/>
            <a:lstStyle/>
            <a:p>
              <a:endParaRPr lang="en-IN"/>
            </a:p>
          </p:txBody>
        </p:sp>
        <p:sp>
          <p:nvSpPr>
            <p:cNvPr id="60" name="Graphic 376">
              <a:extLst>
                <a:ext uri="{FF2B5EF4-FFF2-40B4-BE49-F238E27FC236}">
                  <a16:creationId xmlns:a16="http://schemas.microsoft.com/office/drawing/2014/main" id="{D3D5B604-48DE-437A-A584-E1DE6F797A29}"/>
                </a:ext>
              </a:extLst>
            </p:cNvPr>
            <p:cNvSpPr/>
            <p:nvPr/>
          </p:nvSpPr>
          <p:spPr>
            <a:xfrm flipV="1">
              <a:off x="9125127" y="4645138"/>
              <a:ext cx="1190192" cy="604545"/>
            </a:xfrm>
            <a:custGeom>
              <a:avLst/>
              <a:gdLst>
                <a:gd name="connsiteX0" fmla="*/ 164317 w 1190192"/>
                <a:gd name="connsiteY0" fmla="*/ 603735 h 604545"/>
                <a:gd name="connsiteX1" fmla="*/ 164317 w 1190192"/>
                <a:gd name="connsiteY1" fmla="*/ 384051 h 604545"/>
                <a:gd name="connsiteX2" fmla="*/ 781448 w 1190192"/>
                <a:gd name="connsiteY2" fmla="*/ 384051 h 604545"/>
                <a:gd name="connsiteX3" fmla="*/ 781448 w 1190192"/>
                <a:gd name="connsiteY3" fmla="*/ 584850 h 604545"/>
                <a:gd name="connsiteX4" fmla="*/ 1184470 w 1190192"/>
                <a:gd name="connsiteY4" fmla="*/ 584850 h 604545"/>
                <a:gd name="connsiteX5" fmla="*/ 1184470 w 1190192"/>
                <a:gd name="connsiteY5" fmla="*/ -810 h 604545"/>
                <a:gd name="connsiteX6" fmla="*/ -5723 w 1190192"/>
                <a:gd name="connsiteY6" fmla="*/ -810 h 604545"/>
                <a:gd name="connsiteX7" fmla="*/ -5723 w 1190192"/>
                <a:gd name="connsiteY7" fmla="*/ 603735 h 604545"/>
                <a:gd name="connsiteX8" fmla="*/ 164317 w 1190192"/>
                <a:gd name="connsiteY8" fmla="*/ 603735 h 60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0192" h="604545">
                  <a:moveTo>
                    <a:pt x="164317" y="603735"/>
                  </a:moveTo>
                  <a:lnTo>
                    <a:pt x="164317" y="384051"/>
                  </a:lnTo>
                  <a:lnTo>
                    <a:pt x="781448" y="384051"/>
                  </a:lnTo>
                  <a:lnTo>
                    <a:pt x="781448" y="584850"/>
                  </a:lnTo>
                  <a:lnTo>
                    <a:pt x="1184470" y="584850"/>
                  </a:lnTo>
                  <a:lnTo>
                    <a:pt x="1184470" y="-810"/>
                  </a:lnTo>
                  <a:lnTo>
                    <a:pt x="-5723" y="-810"/>
                  </a:lnTo>
                  <a:lnTo>
                    <a:pt x="-5723" y="603735"/>
                  </a:lnTo>
                  <a:lnTo>
                    <a:pt x="164317" y="603735"/>
                  </a:lnTo>
                </a:path>
              </a:pathLst>
            </a:custGeom>
            <a:solidFill>
              <a:srgbClr val="F35B77"/>
            </a:solidFill>
            <a:ln w="1270" cap="flat">
              <a:noFill/>
              <a:prstDash val="solid"/>
              <a:miter/>
            </a:ln>
          </p:spPr>
          <p:txBody>
            <a:bodyPr rtlCol="0" anchor="ctr"/>
            <a:lstStyle/>
            <a:p>
              <a:endParaRPr lang="en-IN"/>
            </a:p>
          </p:txBody>
        </p:sp>
        <p:sp>
          <p:nvSpPr>
            <p:cNvPr id="61" name="Graphic 376">
              <a:extLst>
                <a:ext uri="{FF2B5EF4-FFF2-40B4-BE49-F238E27FC236}">
                  <a16:creationId xmlns:a16="http://schemas.microsoft.com/office/drawing/2014/main" id="{F358F2F0-648B-4257-8B08-92734E72D08F}"/>
                </a:ext>
              </a:extLst>
            </p:cNvPr>
            <p:cNvSpPr/>
            <p:nvPr/>
          </p:nvSpPr>
          <p:spPr>
            <a:xfrm flipV="1">
              <a:off x="9295167" y="4860111"/>
              <a:ext cx="617131" cy="157429"/>
            </a:xfrm>
            <a:custGeom>
              <a:avLst/>
              <a:gdLst>
                <a:gd name="connsiteX0" fmla="*/ -5644 w 617131"/>
                <a:gd name="connsiteY0" fmla="*/ -818 h 157429"/>
                <a:gd name="connsiteX1" fmla="*/ 611488 w 617131"/>
                <a:gd name="connsiteY1" fmla="*/ -818 h 157429"/>
                <a:gd name="connsiteX2" fmla="*/ 611488 w 617131"/>
                <a:gd name="connsiteY2" fmla="*/ 156611 h 157429"/>
                <a:gd name="connsiteX3" fmla="*/ -5644 w 617131"/>
                <a:gd name="connsiteY3" fmla="*/ 156611 h 157429"/>
                <a:gd name="connsiteX4" fmla="*/ -5644 w 617131"/>
                <a:gd name="connsiteY4" fmla="*/ -818 h 15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7131" h="157429">
                  <a:moveTo>
                    <a:pt x="-5644" y="-818"/>
                  </a:moveTo>
                  <a:lnTo>
                    <a:pt x="611488" y="-818"/>
                  </a:lnTo>
                  <a:lnTo>
                    <a:pt x="611488" y="156611"/>
                  </a:lnTo>
                  <a:lnTo>
                    <a:pt x="-5644" y="156611"/>
                  </a:lnTo>
                  <a:lnTo>
                    <a:pt x="-5644" y="-818"/>
                  </a:lnTo>
                </a:path>
              </a:pathLst>
            </a:custGeom>
            <a:solidFill>
              <a:srgbClr val="DE4F6F"/>
            </a:solidFill>
            <a:ln w="1270" cap="flat">
              <a:noFill/>
              <a:prstDash val="solid"/>
              <a:miter/>
            </a:ln>
          </p:spPr>
          <p:txBody>
            <a:bodyPr rtlCol="0" anchor="ctr"/>
            <a:lstStyle/>
            <a:p>
              <a:endParaRPr lang="en-IN"/>
            </a:p>
          </p:txBody>
        </p:sp>
        <p:sp>
          <p:nvSpPr>
            <p:cNvPr id="62" name="Graphic 376">
              <a:extLst>
                <a:ext uri="{FF2B5EF4-FFF2-40B4-BE49-F238E27FC236}">
                  <a16:creationId xmlns:a16="http://schemas.microsoft.com/office/drawing/2014/main" id="{DF4C1768-B98C-48F8-BA10-061E65BA296F}"/>
                </a:ext>
              </a:extLst>
            </p:cNvPr>
            <p:cNvSpPr/>
            <p:nvPr/>
          </p:nvSpPr>
          <p:spPr>
            <a:xfrm flipV="1">
              <a:off x="10069728" y="4664023"/>
              <a:ext cx="245592" cy="585660"/>
            </a:xfrm>
            <a:custGeom>
              <a:avLst/>
              <a:gdLst>
                <a:gd name="connsiteX0" fmla="*/ -6046 w 245592"/>
                <a:gd name="connsiteY0" fmla="*/ 584859 h 585660"/>
                <a:gd name="connsiteX1" fmla="*/ 239547 w 245592"/>
                <a:gd name="connsiteY1" fmla="*/ 584859 h 585660"/>
                <a:gd name="connsiteX2" fmla="*/ 239547 w 245592"/>
                <a:gd name="connsiteY2" fmla="*/ -802 h 585660"/>
                <a:gd name="connsiteX3" fmla="*/ -6046 w 245592"/>
                <a:gd name="connsiteY3" fmla="*/ -802 h 585660"/>
                <a:gd name="connsiteX4" fmla="*/ -6046 w 245592"/>
                <a:gd name="connsiteY4" fmla="*/ 584859 h 585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2" h="585660">
                  <a:moveTo>
                    <a:pt x="-6046" y="584859"/>
                  </a:moveTo>
                  <a:lnTo>
                    <a:pt x="239547" y="584859"/>
                  </a:lnTo>
                  <a:lnTo>
                    <a:pt x="239547" y="-802"/>
                  </a:lnTo>
                  <a:lnTo>
                    <a:pt x="-6046" y="-802"/>
                  </a:lnTo>
                  <a:lnTo>
                    <a:pt x="-6046" y="584859"/>
                  </a:lnTo>
                </a:path>
              </a:pathLst>
            </a:custGeom>
            <a:solidFill>
              <a:srgbClr val="A7465B"/>
            </a:solidFill>
            <a:ln w="1270" cap="flat">
              <a:noFill/>
              <a:prstDash val="solid"/>
              <a:miter/>
            </a:ln>
          </p:spPr>
          <p:txBody>
            <a:bodyPr rtlCol="0" anchor="ctr"/>
            <a:lstStyle/>
            <a:p>
              <a:endParaRPr lang="en-IN"/>
            </a:p>
          </p:txBody>
        </p:sp>
        <p:sp>
          <p:nvSpPr>
            <p:cNvPr id="63" name="Graphic 376">
              <a:extLst>
                <a:ext uri="{FF2B5EF4-FFF2-40B4-BE49-F238E27FC236}">
                  <a16:creationId xmlns:a16="http://schemas.microsoft.com/office/drawing/2014/main" id="{CD179CED-2276-4422-92B4-F8B55A9590B0}"/>
                </a:ext>
              </a:extLst>
            </p:cNvPr>
            <p:cNvSpPr/>
            <p:nvPr/>
          </p:nvSpPr>
          <p:spPr>
            <a:xfrm flipV="1">
              <a:off x="9532772" y="5129847"/>
              <a:ext cx="46748" cy="146075"/>
            </a:xfrm>
            <a:custGeom>
              <a:avLst/>
              <a:gdLst>
                <a:gd name="connsiteX0" fmla="*/ 38407 w 46748"/>
                <a:gd name="connsiteY0" fmla="*/ 145493 h 146075"/>
                <a:gd name="connsiteX1" fmla="*/ 41138 w 46748"/>
                <a:gd name="connsiteY1" fmla="*/ 2593 h 146075"/>
                <a:gd name="connsiteX2" fmla="*/ -5611 w 46748"/>
                <a:gd name="connsiteY2" fmla="*/ -582 h 146075"/>
                <a:gd name="connsiteX3" fmla="*/ 1119 w 46748"/>
                <a:gd name="connsiteY3" fmla="*/ 131422 h 146075"/>
                <a:gd name="connsiteX4" fmla="*/ 38407 w 46748"/>
                <a:gd name="connsiteY4" fmla="*/ 145493 h 146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48" h="146075">
                  <a:moveTo>
                    <a:pt x="38407" y="145493"/>
                  </a:moveTo>
                  <a:lnTo>
                    <a:pt x="41138" y="2593"/>
                  </a:lnTo>
                  <a:lnTo>
                    <a:pt x="-5611" y="-582"/>
                  </a:lnTo>
                  <a:lnTo>
                    <a:pt x="1119" y="131422"/>
                  </a:lnTo>
                  <a:lnTo>
                    <a:pt x="38407" y="145493"/>
                  </a:lnTo>
                </a:path>
              </a:pathLst>
            </a:custGeom>
            <a:solidFill>
              <a:srgbClr val="172D36"/>
            </a:solidFill>
            <a:ln w="1270" cap="flat">
              <a:noFill/>
              <a:prstDash val="solid"/>
              <a:miter/>
            </a:ln>
          </p:spPr>
          <p:txBody>
            <a:bodyPr rtlCol="0" anchor="ctr"/>
            <a:lstStyle/>
            <a:p>
              <a:endParaRPr lang="en-IN"/>
            </a:p>
          </p:txBody>
        </p:sp>
        <p:sp>
          <p:nvSpPr>
            <p:cNvPr id="64" name="Graphic 376">
              <a:extLst>
                <a:ext uri="{FF2B5EF4-FFF2-40B4-BE49-F238E27FC236}">
                  <a16:creationId xmlns:a16="http://schemas.microsoft.com/office/drawing/2014/main" id="{0B7DE857-0535-4DF4-8288-C7B05711976D}"/>
                </a:ext>
              </a:extLst>
            </p:cNvPr>
            <p:cNvSpPr/>
            <p:nvPr/>
          </p:nvSpPr>
          <p:spPr>
            <a:xfrm flipV="1">
              <a:off x="9375471" y="5219826"/>
              <a:ext cx="227201" cy="116615"/>
            </a:xfrm>
            <a:custGeom>
              <a:avLst/>
              <a:gdLst>
                <a:gd name="connsiteX0" fmla="*/ 133701 w 227201"/>
                <a:gd name="connsiteY0" fmla="*/ 116100 h 116615"/>
                <a:gd name="connsiteX1" fmla="*/ 69756 w 227201"/>
                <a:gd name="connsiteY1" fmla="*/ 64703 h 116615"/>
                <a:gd name="connsiteX2" fmla="*/ -5199 w 227201"/>
                <a:gd name="connsiteY2" fmla="*/ 7350 h 116615"/>
                <a:gd name="connsiteX3" fmla="*/ 156967 w 227201"/>
                <a:gd name="connsiteY3" fmla="*/ 21688 h 116615"/>
                <a:gd name="connsiteX4" fmla="*/ 157678 w 227201"/>
                <a:gd name="connsiteY4" fmla="*/ 11401 h 116615"/>
                <a:gd name="connsiteX5" fmla="*/ 221636 w 227201"/>
                <a:gd name="connsiteY5" fmla="*/ 18564 h 116615"/>
                <a:gd name="connsiteX6" fmla="*/ 215844 w 227201"/>
                <a:gd name="connsiteY6" fmla="*/ 103794 h 116615"/>
                <a:gd name="connsiteX7" fmla="*/ 162797 w 227201"/>
                <a:gd name="connsiteY7" fmla="*/ 96428 h 116615"/>
                <a:gd name="connsiteX8" fmla="*/ 166175 w 227201"/>
                <a:gd name="connsiteY8" fmla="*/ 105140 h 116615"/>
                <a:gd name="connsiteX9" fmla="*/ 133701 w 227201"/>
                <a:gd name="connsiteY9" fmla="*/ 116100 h 116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7201" h="116615">
                  <a:moveTo>
                    <a:pt x="133701" y="116100"/>
                  </a:moveTo>
                  <a:cubicBezTo>
                    <a:pt x="133701" y="116100"/>
                    <a:pt x="109406" y="79626"/>
                    <a:pt x="69756" y="64703"/>
                  </a:cubicBezTo>
                  <a:cubicBezTo>
                    <a:pt x="30119" y="49768"/>
                    <a:pt x="-9822" y="31505"/>
                    <a:pt x="-5199" y="7350"/>
                  </a:cubicBezTo>
                  <a:cubicBezTo>
                    <a:pt x="-5199" y="7350"/>
                    <a:pt x="61476" y="-17733"/>
                    <a:pt x="156967" y="21688"/>
                  </a:cubicBezTo>
                  <a:lnTo>
                    <a:pt x="157678" y="11401"/>
                  </a:lnTo>
                  <a:lnTo>
                    <a:pt x="221636" y="18564"/>
                  </a:lnTo>
                  <a:lnTo>
                    <a:pt x="215844" y="103794"/>
                  </a:lnTo>
                  <a:lnTo>
                    <a:pt x="162797" y="96428"/>
                  </a:lnTo>
                  <a:lnTo>
                    <a:pt x="166175" y="105140"/>
                  </a:lnTo>
                  <a:lnTo>
                    <a:pt x="133701" y="116100"/>
                  </a:lnTo>
                </a:path>
              </a:pathLst>
            </a:custGeom>
            <a:solidFill>
              <a:srgbClr val="282628"/>
            </a:solidFill>
            <a:ln w="1270" cap="flat">
              <a:noFill/>
              <a:prstDash val="solid"/>
              <a:miter/>
            </a:ln>
          </p:spPr>
          <p:txBody>
            <a:bodyPr rtlCol="0" anchor="ctr"/>
            <a:lstStyle/>
            <a:p>
              <a:endParaRPr lang="en-IN"/>
            </a:p>
          </p:txBody>
        </p:sp>
        <p:sp>
          <p:nvSpPr>
            <p:cNvPr id="65" name="Graphic 376">
              <a:extLst>
                <a:ext uri="{FF2B5EF4-FFF2-40B4-BE49-F238E27FC236}">
                  <a16:creationId xmlns:a16="http://schemas.microsoft.com/office/drawing/2014/main" id="{B252EAD2-07CB-4512-9DE0-695F02CFACE0}"/>
                </a:ext>
              </a:extLst>
            </p:cNvPr>
            <p:cNvSpPr/>
            <p:nvPr/>
          </p:nvSpPr>
          <p:spPr>
            <a:xfrm flipV="1">
              <a:off x="9375563" y="5295924"/>
              <a:ext cx="227109" cy="40516"/>
            </a:xfrm>
            <a:custGeom>
              <a:avLst/>
              <a:gdLst>
                <a:gd name="connsiteX0" fmla="*/ 101428 w 227109"/>
                <a:gd name="connsiteY0" fmla="*/ 12311 h 40516"/>
                <a:gd name="connsiteX1" fmla="*/ -5227 w 227109"/>
                <a:gd name="connsiteY1" fmla="*/ 13759 h 40516"/>
                <a:gd name="connsiteX2" fmla="*/ -5291 w 227109"/>
                <a:gd name="connsiteY2" fmla="*/ 7384 h 40516"/>
                <a:gd name="connsiteX3" fmla="*/ 156876 w 227109"/>
                <a:gd name="connsiteY3" fmla="*/ 21722 h 40516"/>
                <a:gd name="connsiteX4" fmla="*/ 157587 w 227109"/>
                <a:gd name="connsiteY4" fmla="*/ 11435 h 40516"/>
                <a:gd name="connsiteX5" fmla="*/ 221544 w 227109"/>
                <a:gd name="connsiteY5" fmla="*/ 18598 h 40516"/>
                <a:gd name="connsiteX6" fmla="*/ 220096 w 227109"/>
                <a:gd name="connsiteY6" fmla="*/ 40035 h 40516"/>
                <a:gd name="connsiteX7" fmla="*/ 101428 w 227109"/>
                <a:gd name="connsiteY7" fmla="*/ 12311 h 40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109" h="40516">
                  <a:moveTo>
                    <a:pt x="101428" y="12311"/>
                  </a:moveTo>
                  <a:cubicBezTo>
                    <a:pt x="40607" y="-1547"/>
                    <a:pt x="6" y="12375"/>
                    <a:pt x="-5227" y="13759"/>
                  </a:cubicBezTo>
                  <a:cubicBezTo>
                    <a:pt x="-5634" y="11613"/>
                    <a:pt x="-5697" y="9479"/>
                    <a:pt x="-5291" y="7384"/>
                  </a:cubicBezTo>
                  <a:cubicBezTo>
                    <a:pt x="-5291" y="7384"/>
                    <a:pt x="61384" y="-17699"/>
                    <a:pt x="156876" y="21722"/>
                  </a:cubicBezTo>
                  <a:lnTo>
                    <a:pt x="157587" y="11435"/>
                  </a:lnTo>
                  <a:lnTo>
                    <a:pt x="221544" y="18598"/>
                  </a:lnTo>
                  <a:lnTo>
                    <a:pt x="220096" y="40035"/>
                  </a:lnTo>
                  <a:cubicBezTo>
                    <a:pt x="197287" y="37089"/>
                    <a:pt x="159822" y="25608"/>
                    <a:pt x="101428" y="12311"/>
                  </a:cubicBezTo>
                </a:path>
              </a:pathLst>
            </a:custGeom>
            <a:solidFill>
              <a:srgbClr val="161414"/>
            </a:solidFill>
            <a:ln w="1270" cap="flat">
              <a:noFill/>
              <a:prstDash val="solid"/>
              <a:miter/>
            </a:ln>
          </p:spPr>
          <p:txBody>
            <a:bodyPr rtlCol="0" anchor="ctr"/>
            <a:lstStyle/>
            <a:p>
              <a:endParaRPr lang="en-IN"/>
            </a:p>
          </p:txBody>
        </p:sp>
        <p:sp>
          <p:nvSpPr>
            <p:cNvPr id="66" name="Graphic 376">
              <a:extLst>
                <a:ext uri="{FF2B5EF4-FFF2-40B4-BE49-F238E27FC236}">
                  <a16:creationId xmlns:a16="http://schemas.microsoft.com/office/drawing/2014/main" id="{C7DB558D-3F41-445F-8D52-10AC5B52C9D9}"/>
                </a:ext>
              </a:extLst>
            </p:cNvPr>
            <p:cNvSpPr/>
            <p:nvPr/>
          </p:nvSpPr>
          <p:spPr>
            <a:xfrm flipV="1">
              <a:off x="9492814" y="5239023"/>
              <a:ext cx="36804" cy="29850"/>
            </a:xfrm>
            <a:custGeom>
              <a:avLst/>
              <a:gdLst>
                <a:gd name="connsiteX0" fmla="*/ 28599 w 36804"/>
                <a:gd name="connsiteY0" fmla="*/ -537 h 29850"/>
                <a:gd name="connsiteX1" fmla="*/ 26173 w 36804"/>
                <a:gd name="connsiteY1" fmla="*/ 555 h 29850"/>
                <a:gd name="connsiteX2" fmla="*/ -3520 w 36804"/>
                <a:gd name="connsiteY2" fmla="*/ 23784 h 29850"/>
                <a:gd name="connsiteX3" fmla="*/ -5475 w 36804"/>
                <a:gd name="connsiteY3" fmla="*/ 27276 h 29850"/>
                <a:gd name="connsiteX4" fmla="*/ -1970 w 36804"/>
                <a:gd name="connsiteY4" fmla="*/ 29207 h 29850"/>
                <a:gd name="connsiteX5" fmla="*/ 30631 w 36804"/>
                <a:gd name="connsiteY5" fmla="*/ 3997 h 29850"/>
                <a:gd name="connsiteX6" fmla="*/ 30135 w 36804"/>
                <a:gd name="connsiteY6" fmla="*/ 47 h 29850"/>
                <a:gd name="connsiteX7" fmla="*/ 28599 w 36804"/>
                <a:gd name="connsiteY7" fmla="*/ -537 h 2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04" h="29850">
                  <a:moveTo>
                    <a:pt x="28599" y="-537"/>
                  </a:moveTo>
                  <a:lnTo>
                    <a:pt x="26173" y="555"/>
                  </a:lnTo>
                  <a:cubicBezTo>
                    <a:pt x="11683" y="19263"/>
                    <a:pt x="-3379" y="23746"/>
                    <a:pt x="-3520" y="23784"/>
                  </a:cubicBezTo>
                  <a:cubicBezTo>
                    <a:pt x="-5031" y="24216"/>
                    <a:pt x="-5894" y="25778"/>
                    <a:pt x="-5475" y="27276"/>
                  </a:cubicBezTo>
                  <a:cubicBezTo>
                    <a:pt x="-5043" y="28775"/>
                    <a:pt x="-3481" y="29626"/>
                    <a:pt x="-1970" y="29207"/>
                  </a:cubicBezTo>
                  <a:cubicBezTo>
                    <a:pt x="-1297" y="29016"/>
                    <a:pt x="15036" y="24177"/>
                    <a:pt x="30631" y="3997"/>
                  </a:cubicBezTo>
                  <a:cubicBezTo>
                    <a:pt x="31583" y="2765"/>
                    <a:pt x="31368" y="1000"/>
                    <a:pt x="30135" y="47"/>
                  </a:cubicBezTo>
                  <a:lnTo>
                    <a:pt x="28599" y="-537"/>
                  </a:lnTo>
                </a:path>
              </a:pathLst>
            </a:custGeom>
            <a:solidFill>
              <a:srgbClr val="161414"/>
            </a:solidFill>
            <a:ln w="1270" cap="flat">
              <a:noFill/>
              <a:prstDash val="solid"/>
              <a:miter/>
            </a:ln>
          </p:spPr>
          <p:txBody>
            <a:bodyPr rtlCol="0" anchor="ctr"/>
            <a:lstStyle/>
            <a:p>
              <a:endParaRPr lang="en-IN"/>
            </a:p>
          </p:txBody>
        </p:sp>
        <p:sp>
          <p:nvSpPr>
            <p:cNvPr id="67" name="Graphic 376">
              <a:extLst>
                <a:ext uri="{FF2B5EF4-FFF2-40B4-BE49-F238E27FC236}">
                  <a16:creationId xmlns:a16="http://schemas.microsoft.com/office/drawing/2014/main" id="{73565F00-606A-4E4A-A2A3-FF8486757769}"/>
                </a:ext>
              </a:extLst>
            </p:cNvPr>
            <p:cNvSpPr/>
            <p:nvPr/>
          </p:nvSpPr>
          <p:spPr>
            <a:xfrm flipV="1">
              <a:off x="9478577" y="5246611"/>
              <a:ext cx="36804" cy="29857"/>
            </a:xfrm>
            <a:custGeom>
              <a:avLst/>
              <a:gdLst>
                <a:gd name="connsiteX0" fmla="*/ 28609 w 36804"/>
                <a:gd name="connsiteY0" fmla="*/ -530 h 29857"/>
                <a:gd name="connsiteX1" fmla="*/ 26171 w 36804"/>
                <a:gd name="connsiteY1" fmla="*/ 562 h 29857"/>
                <a:gd name="connsiteX2" fmla="*/ -3522 w 36804"/>
                <a:gd name="connsiteY2" fmla="*/ 23790 h 29857"/>
                <a:gd name="connsiteX3" fmla="*/ -5465 w 36804"/>
                <a:gd name="connsiteY3" fmla="*/ 27270 h 29857"/>
                <a:gd name="connsiteX4" fmla="*/ -1960 w 36804"/>
                <a:gd name="connsiteY4" fmla="*/ 29226 h 29857"/>
                <a:gd name="connsiteX5" fmla="*/ 30641 w 36804"/>
                <a:gd name="connsiteY5" fmla="*/ 4004 h 29857"/>
                <a:gd name="connsiteX6" fmla="*/ 30145 w 36804"/>
                <a:gd name="connsiteY6" fmla="*/ 54 h 29857"/>
                <a:gd name="connsiteX7" fmla="*/ 28609 w 36804"/>
                <a:gd name="connsiteY7" fmla="*/ -530 h 2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04" h="29857">
                  <a:moveTo>
                    <a:pt x="28609" y="-530"/>
                  </a:moveTo>
                  <a:lnTo>
                    <a:pt x="26171" y="562"/>
                  </a:lnTo>
                  <a:cubicBezTo>
                    <a:pt x="11705" y="19282"/>
                    <a:pt x="-3369" y="23740"/>
                    <a:pt x="-3522" y="23790"/>
                  </a:cubicBezTo>
                  <a:cubicBezTo>
                    <a:pt x="-5021" y="24210"/>
                    <a:pt x="-5884" y="25772"/>
                    <a:pt x="-5465" y="27270"/>
                  </a:cubicBezTo>
                  <a:cubicBezTo>
                    <a:pt x="-5033" y="28782"/>
                    <a:pt x="-3471" y="29633"/>
                    <a:pt x="-1960" y="29226"/>
                  </a:cubicBezTo>
                  <a:cubicBezTo>
                    <a:pt x="-1287" y="29023"/>
                    <a:pt x="15033" y="24172"/>
                    <a:pt x="30641" y="4004"/>
                  </a:cubicBezTo>
                  <a:cubicBezTo>
                    <a:pt x="31593" y="2785"/>
                    <a:pt x="31378" y="1007"/>
                    <a:pt x="30145" y="54"/>
                  </a:cubicBezTo>
                  <a:lnTo>
                    <a:pt x="28609" y="-530"/>
                  </a:lnTo>
                </a:path>
              </a:pathLst>
            </a:custGeom>
            <a:solidFill>
              <a:srgbClr val="161414"/>
            </a:solidFill>
            <a:ln w="1270" cap="flat">
              <a:noFill/>
              <a:prstDash val="solid"/>
              <a:miter/>
            </a:ln>
          </p:spPr>
          <p:txBody>
            <a:bodyPr rtlCol="0" anchor="ctr"/>
            <a:lstStyle/>
            <a:p>
              <a:endParaRPr lang="en-IN"/>
            </a:p>
          </p:txBody>
        </p:sp>
        <p:sp>
          <p:nvSpPr>
            <p:cNvPr id="68" name="Graphic 376">
              <a:extLst>
                <a:ext uri="{FF2B5EF4-FFF2-40B4-BE49-F238E27FC236}">
                  <a16:creationId xmlns:a16="http://schemas.microsoft.com/office/drawing/2014/main" id="{1AA637C3-4B25-4CCA-BFCE-B9A9789D1DE9}"/>
                </a:ext>
              </a:extLst>
            </p:cNvPr>
            <p:cNvSpPr/>
            <p:nvPr/>
          </p:nvSpPr>
          <p:spPr>
            <a:xfrm flipV="1">
              <a:off x="9464339" y="5254124"/>
              <a:ext cx="36801" cy="29850"/>
            </a:xfrm>
            <a:custGeom>
              <a:avLst/>
              <a:gdLst>
                <a:gd name="connsiteX0" fmla="*/ 28607 w 36801"/>
                <a:gd name="connsiteY0" fmla="*/ -523 h 29850"/>
                <a:gd name="connsiteX1" fmla="*/ 26181 w 36801"/>
                <a:gd name="connsiteY1" fmla="*/ 556 h 29850"/>
                <a:gd name="connsiteX2" fmla="*/ -3524 w 36801"/>
                <a:gd name="connsiteY2" fmla="*/ 23797 h 29850"/>
                <a:gd name="connsiteX3" fmla="*/ -5455 w 36801"/>
                <a:gd name="connsiteY3" fmla="*/ 27290 h 29850"/>
                <a:gd name="connsiteX4" fmla="*/ -1975 w 36801"/>
                <a:gd name="connsiteY4" fmla="*/ 29220 h 29850"/>
                <a:gd name="connsiteX5" fmla="*/ 30652 w 36801"/>
                <a:gd name="connsiteY5" fmla="*/ 4023 h 29850"/>
                <a:gd name="connsiteX6" fmla="*/ 30144 w 36801"/>
                <a:gd name="connsiteY6" fmla="*/ 61 h 29850"/>
                <a:gd name="connsiteX7" fmla="*/ 28607 w 36801"/>
                <a:gd name="connsiteY7" fmla="*/ -523 h 2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801" h="29850">
                  <a:moveTo>
                    <a:pt x="28607" y="-523"/>
                  </a:moveTo>
                  <a:lnTo>
                    <a:pt x="26181" y="556"/>
                  </a:lnTo>
                  <a:cubicBezTo>
                    <a:pt x="11780" y="19162"/>
                    <a:pt x="-3372" y="23746"/>
                    <a:pt x="-3524" y="23797"/>
                  </a:cubicBezTo>
                  <a:cubicBezTo>
                    <a:pt x="-5022" y="24229"/>
                    <a:pt x="-5873" y="25791"/>
                    <a:pt x="-5455" y="27290"/>
                  </a:cubicBezTo>
                  <a:cubicBezTo>
                    <a:pt x="-5022" y="28788"/>
                    <a:pt x="-3460" y="29639"/>
                    <a:pt x="-1975" y="29220"/>
                  </a:cubicBezTo>
                  <a:cubicBezTo>
                    <a:pt x="-1276" y="29017"/>
                    <a:pt x="15043" y="24178"/>
                    <a:pt x="30652" y="4023"/>
                  </a:cubicBezTo>
                  <a:cubicBezTo>
                    <a:pt x="31604" y="2779"/>
                    <a:pt x="31375" y="1001"/>
                    <a:pt x="30144" y="61"/>
                  </a:cubicBezTo>
                  <a:lnTo>
                    <a:pt x="28607" y="-523"/>
                  </a:lnTo>
                </a:path>
              </a:pathLst>
            </a:custGeom>
            <a:solidFill>
              <a:srgbClr val="161414"/>
            </a:solidFill>
            <a:ln w="1270" cap="flat">
              <a:noFill/>
              <a:prstDash val="solid"/>
              <a:miter/>
            </a:ln>
          </p:spPr>
          <p:txBody>
            <a:bodyPr rtlCol="0" anchor="ctr"/>
            <a:lstStyle/>
            <a:p>
              <a:endParaRPr lang="en-IN"/>
            </a:p>
          </p:txBody>
        </p:sp>
        <p:sp>
          <p:nvSpPr>
            <p:cNvPr id="69" name="Graphic 376">
              <a:extLst>
                <a:ext uri="{FF2B5EF4-FFF2-40B4-BE49-F238E27FC236}">
                  <a16:creationId xmlns:a16="http://schemas.microsoft.com/office/drawing/2014/main" id="{664D501F-E6EA-4789-AEA9-9A7F8DD59640}"/>
                </a:ext>
              </a:extLst>
            </p:cNvPr>
            <p:cNvSpPr/>
            <p:nvPr/>
          </p:nvSpPr>
          <p:spPr>
            <a:xfrm flipV="1">
              <a:off x="9176981" y="4920690"/>
              <a:ext cx="123862" cy="125552"/>
            </a:xfrm>
            <a:custGeom>
              <a:avLst/>
              <a:gdLst>
                <a:gd name="connsiteX0" fmla="*/ 118468 w 123862"/>
                <a:gd name="connsiteY0" fmla="*/ 86801 h 125552"/>
                <a:gd name="connsiteX1" fmla="*/ 33061 w 123862"/>
                <a:gd name="connsiteY1" fmla="*/ -778 h 125552"/>
                <a:gd name="connsiteX2" fmla="*/ -5395 w 123862"/>
                <a:gd name="connsiteY2" fmla="*/ 25981 h 125552"/>
                <a:gd name="connsiteX3" fmla="*/ 82438 w 123862"/>
                <a:gd name="connsiteY3" fmla="*/ 124774 h 125552"/>
                <a:gd name="connsiteX4" fmla="*/ 118468 w 123862"/>
                <a:gd name="connsiteY4" fmla="*/ 86801 h 125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62" h="125552">
                  <a:moveTo>
                    <a:pt x="118468" y="86801"/>
                  </a:moveTo>
                  <a:lnTo>
                    <a:pt x="33061" y="-778"/>
                  </a:lnTo>
                  <a:lnTo>
                    <a:pt x="-5395" y="25981"/>
                  </a:lnTo>
                  <a:lnTo>
                    <a:pt x="82438" y="124774"/>
                  </a:lnTo>
                  <a:lnTo>
                    <a:pt x="118468" y="86801"/>
                  </a:lnTo>
                </a:path>
              </a:pathLst>
            </a:custGeom>
            <a:solidFill>
              <a:srgbClr val="172D36"/>
            </a:solidFill>
            <a:ln w="1270" cap="flat">
              <a:noFill/>
              <a:prstDash val="solid"/>
              <a:miter/>
            </a:ln>
          </p:spPr>
          <p:txBody>
            <a:bodyPr rtlCol="0" anchor="ctr"/>
            <a:lstStyle/>
            <a:p>
              <a:endParaRPr lang="en-IN"/>
            </a:p>
          </p:txBody>
        </p:sp>
        <p:sp>
          <p:nvSpPr>
            <p:cNvPr id="70" name="Graphic 376">
              <a:extLst>
                <a:ext uri="{FF2B5EF4-FFF2-40B4-BE49-F238E27FC236}">
                  <a16:creationId xmlns:a16="http://schemas.microsoft.com/office/drawing/2014/main" id="{E7D5836E-390F-4BB3-A1D1-07B7F683F6E8}"/>
                </a:ext>
              </a:extLst>
            </p:cNvPr>
            <p:cNvSpPr/>
            <p:nvPr/>
          </p:nvSpPr>
          <p:spPr>
            <a:xfrm flipV="1">
              <a:off x="9021609" y="4949951"/>
              <a:ext cx="232778" cy="145579"/>
            </a:xfrm>
            <a:custGeom>
              <a:avLst/>
              <a:gdLst>
                <a:gd name="connsiteX0" fmla="*/ 171065 w 232778"/>
                <a:gd name="connsiteY0" fmla="*/ 130359 h 145579"/>
                <a:gd name="connsiteX1" fmla="*/ 89022 w 232778"/>
                <a:gd name="connsiteY1" fmla="*/ 130258 h 145579"/>
                <a:gd name="connsiteX2" fmla="*/ -5326 w 232778"/>
                <a:gd name="connsiteY2" fmla="*/ 132404 h 145579"/>
                <a:gd name="connsiteX3" fmla="*/ 130170 w 232778"/>
                <a:gd name="connsiteY3" fmla="*/ 42145 h 145579"/>
                <a:gd name="connsiteX4" fmla="*/ 124265 w 232778"/>
                <a:gd name="connsiteY4" fmla="*/ 33674 h 145579"/>
                <a:gd name="connsiteX5" fmla="*/ 178659 w 232778"/>
                <a:gd name="connsiteY5" fmla="*/ -743 h 145579"/>
                <a:gd name="connsiteX6" fmla="*/ 227452 w 232778"/>
                <a:gd name="connsiteY6" fmla="*/ 69386 h 145579"/>
                <a:gd name="connsiteX7" fmla="*/ 181466 w 232778"/>
                <a:gd name="connsiteY7" fmla="*/ 96818 h 145579"/>
                <a:gd name="connsiteX8" fmla="*/ 189543 w 232778"/>
                <a:gd name="connsiteY8" fmla="*/ 101492 h 145579"/>
                <a:gd name="connsiteX9" fmla="*/ 171065 w 232778"/>
                <a:gd name="connsiteY9" fmla="*/ 130359 h 1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778" h="145579">
                  <a:moveTo>
                    <a:pt x="171065" y="130359"/>
                  </a:moveTo>
                  <a:cubicBezTo>
                    <a:pt x="171065" y="130359"/>
                    <a:pt x="129294" y="117100"/>
                    <a:pt x="89022" y="130258"/>
                  </a:cubicBezTo>
                  <a:cubicBezTo>
                    <a:pt x="48764" y="143415"/>
                    <a:pt x="6168" y="154133"/>
                    <a:pt x="-5326" y="132404"/>
                  </a:cubicBezTo>
                  <a:cubicBezTo>
                    <a:pt x="-5326" y="132404"/>
                    <a:pt x="30996" y="71126"/>
                    <a:pt x="130170" y="42145"/>
                  </a:cubicBezTo>
                  <a:lnTo>
                    <a:pt x="124265" y="33674"/>
                  </a:lnTo>
                  <a:lnTo>
                    <a:pt x="178659" y="-743"/>
                  </a:lnTo>
                  <a:lnTo>
                    <a:pt x="227452" y="69386"/>
                  </a:lnTo>
                  <a:lnTo>
                    <a:pt x="181466" y="96818"/>
                  </a:lnTo>
                  <a:lnTo>
                    <a:pt x="189543" y="101492"/>
                  </a:lnTo>
                  <a:lnTo>
                    <a:pt x="171065" y="130359"/>
                  </a:lnTo>
                </a:path>
              </a:pathLst>
            </a:custGeom>
            <a:solidFill>
              <a:srgbClr val="282628"/>
            </a:solidFill>
            <a:ln w="1270" cap="flat">
              <a:noFill/>
              <a:prstDash val="solid"/>
              <a:miter/>
            </a:ln>
          </p:spPr>
          <p:txBody>
            <a:bodyPr rtlCol="0" anchor="ctr"/>
            <a:lstStyle/>
            <a:p>
              <a:endParaRPr lang="en-IN"/>
            </a:p>
          </p:txBody>
        </p:sp>
        <p:sp>
          <p:nvSpPr>
            <p:cNvPr id="71" name="Graphic 376">
              <a:extLst>
                <a:ext uri="{FF2B5EF4-FFF2-40B4-BE49-F238E27FC236}">
                  <a16:creationId xmlns:a16="http://schemas.microsoft.com/office/drawing/2014/main" id="{9203D776-4601-4CDD-9FF2-6F39AE9350F4}"/>
                </a:ext>
              </a:extLst>
            </p:cNvPr>
            <p:cNvSpPr/>
            <p:nvPr/>
          </p:nvSpPr>
          <p:spPr>
            <a:xfrm flipV="1">
              <a:off x="9021609" y="4957457"/>
              <a:ext cx="196253" cy="138074"/>
            </a:xfrm>
            <a:custGeom>
              <a:avLst/>
              <a:gdLst>
                <a:gd name="connsiteX0" fmla="*/ 81034 w 196253"/>
                <a:gd name="connsiteY0" fmla="*/ 69491 h 138074"/>
                <a:gd name="connsiteX1" fmla="*/ -1275 w 196253"/>
                <a:gd name="connsiteY1" fmla="*/ 137335 h 138074"/>
                <a:gd name="connsiteX2" fmla="*/ -5313 w 196253"/>
                <a:gd name="connsiteY2" fmla="*/ 132407 h 138074"/>
                <a:gd name="connsiteX3" fmla="*/ 130183 w 196253"/>
                <a:gd name="connsiteY3" fmla="*/ 42148 h 138074"/>
                <a:gd name="connsiteX4" fmla="*/ 124277 w 196253"/>
                <a:gd name="connsiteY4" fmla="*/ 33677 h 138074"/>
                <a:gd name="connsiteX5" fmla="*/ 178672 w 196253"/>
                <a:gd name="connsiteY5" fmla="*/ -740 h 138074"/>
                <a:gd name="connsiteX6" fmla="*/ 190940 w 196253"/>
                <a:gd name="connsiteY6" fmla="*/ 16888 h 138074"/>
                <a:gd name="connsiteX7" fmla="*/ 81034 w 196253"/>
                <a:gd name="connsiteY7" fmla="*/ 69491 h 13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253" h="138074">
                  <a:moveTo>
                    <a:pt x="81034" y="69491"/>
                  </a:moveTo>
                  <a:cubicBezTo>
                    <a:pt x="24913" y="96733"/>
                    <a:pt x="1938" y="132966"/>
                    <a:pt x="-1275" y="137335"/>
                  </a:cubicBezTo>
                  <a:cubicBezTo>
                    <a:pt x="-2951" y="135925"/>
                    <a:pt x="-4322" y="134299"/>
                    <a:pt x="-5313" y="132407"/>
                  </a:cubicBezTo>
                  <a:cubicBezTo>
                    <a:pt x="-5313" y="132407"/>
                    <a:pt x="31009" y="71130"/>
                    <a:pt x="130183" y="42148"/>
                  </a:cubicBezTo>
                  <a:lnTo>
                    <a:pt x="124277" y="33677"/>
                  </a:lnTo>
                  <a:lnTo>
                    <a:pt x="178672" y="-740"/>
                  </a:lnTo>
                  <a:lnTo>
                    <a:pt x="190940" y="16888"/>
                  </a:lnTo>
                  <a:cubicBezTo>
                    <a:pt x="171306" y="28864"/>
                    <a:pt x="134907" y="43342"/>
                    <a:pt x="81034" y="69491"/>
                  </a:cubicBezTo>
                </a:path>
              </a:pathLst>
            </a:custGeom>
            <a:solidFill>
              <a:srgbClr val="161414"/>
            </a:solidFill>
            <a:ln w="1270" cap="flat">
              <a:noFill/>
              <a:prstDash val="solid"/>
              <a:miter/>
            </a:ln>
          </p:spPr>
          <p:txBody>
            <a:bodyPr rtlCol="0" anchor="ctr"/>
            <a:lstStyle/>
            <a:p>
              <a:endParaRPr lang="en-IN"/>
            </a:p>
          </p:txBody>
        </p:sp>
        <p:sp>
          <p:nvSpPr>
            <p:cNvPr id="72" name="Graphic 376">
              <a:extLst>
                <a:ext uri="{FF2B5EF4-FFF2-40B4-BE49-F238E27FC236}">
                  <a16:creationId xmlns:a16="http://schemas.microsoft.com/office/drawing/2014/main" id="{DB3D21CF-E29C-46EE-B4A3-B10E672F817F}"/>
                </a:ext>
              </a:extLst>
            </p:cNvPr>
            <p:cNvSpPr/>
            <p:nvPr/>
          </p:nvSpPr>
          <p:spPr>
            <a:xfrm flipV="1">
              <a:off x="9166506" y="4966840"/>
              <a:ext cx="14820" cy="44032"/>
            </a:xfrm>
            <a:custGeom>
              <a:avLst/>
              <a:gdLst>
                <a:gd name="connsiteX0" fmla="*/ 5024 w 14820"/>
                <a:gd name="connsiteY0" fmla="*/ -265 h 44032"/>
                <a:gd name="connsiteX1" fmla="*/ 3817 w 14820"/>
                <a:gd name="connsiteY1" fmla="*/ 2110 h 44032"/>
                <a:gd name="connsiteX2" fmla="*/ -4832 w 14820"/>
                <a:gd name="connsiteY2" fmla="*/ 38800 h 44032"/>
                <a:gd name="connsiteX3" fmla="*/ -4158 w 14820"/>
                <a:gd name="connsiteY3" fmla="*/ 42750 h 44032"/>
                <a:gd name="connsiteX4" fmla="*/ -234 w 14820"/>
                <a:gd name="connsiteY4" fmla="*/ 42077 h 44032"/>
                <a:gd name="connsiteX5" fmla="*/ 9456 w 14820"/>
                <a:gd name="connsiteY5" fmla="*/ 2008 h 44032"/>
                <a:gd name="connsiteX6" fmla="*/ 6586 w 14820"/>
                <a:gd name="connsiteY6" fmla="*/ -773 h 44032"/>
                <a:gd name="connsiteX7" fmla="*/ 5024 w 14820"/>
                <a:gd name="connsiteY7" fmla="*/ -265 h 4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20" h="44032">
                  <a:moveTo>
                    <a:pt x="5024" y="-265"/>
                  </a:moveTo>
                  <a:lnTo>
                    <a:pt x="3817" y="2110"/>
                  </a:lnTo>
                  <a:cubicBezTo>
                    <a:pt x="4211" y="25770"/>
                    <a:pt x="-4742" y="38673"/>
                    <a:pt x="-4832" y="38800"/>
                  </a:cubicBezTo>
                  <a:cubicBezTo>
                    <a:pt x="-5733" y="40083"/>
                    <a:pt x="-5428" y="41848"/>
                    <a:pt x="-4158" y="42750"/>
                  </a:cubicBezTo>
                  <a:cubicBezTo>
                    <a:pt x="-2888" y="43639"/>
                    <a:pt x="-1136" y="43334"/>
                    <a:pt x="-234" y="42077"/>
                  </a:cubicBezTo>
                  <a:cubicBezTo>
                    <a:pt x="197" y="41493"/>
                    <a:pt x="9888" y="27510"/>
                    <a:pt x="9456" y="2008"/>
                  </a:cubicBezTo>
                  <a:cubicBezTo>
                    <a:pt x="9430" y="446"/>
                    <a:pt x="8148" y="-798"/>
                    <a:pt x="6586" y="-773"/>
                  </a:cubicBezTo>
                  <a:lnTo>
                    <a:pt x="5024" y="-265"/>
                  </a:lnTo>
                </a:path>
              </a:pathLst>
            </a:custGeom>
            <a:solidFill>
              <a:srgbClr val="161414"/>
            </a:solidFill>
            <a:ln w="1270" cap="flat">
              <a:noFill/>
              <a:prstDash val="solid"/>
              <a:miter/>
            </a:ln>
          </p:spPr>
          <p:txBody>
            <a:bodyPr rtlCol="0" anchor="ctr"/>
            <a:lstStyle/>
            <a:p>
              <a:endParaRPr lang="en-IN"/>
            </a:p>
          </p:txBody>
        </p:sp>
        <p:sp>
          <p:nvSpPr>
            <p:cNvPr id="73" name="Graphic 376">
              <a:extLst>
                <a:ext uri="{FF2B5EF4-FFF2-40B4-BE49-F238E27FC236}">
                  <a16:creationId xmlns:a16="http://schemas.microsoft.com/office/drawing/2014/main" id="{62B6616B-9ABE-4965-B087-C63263F85C88}"/>
                </a:ext>
              </a:extLst>
            </p:cNvPr>
            <p:cNvSpPr/>
            <p:nvPr/>
          </p:nvSpPr>
          <p:spPr>
            <a:xfrm flipV="1">
              <a:off x="9150649" y="4963859"/>
              <a:ext cx="14814" cy="44029"/>
            </a:xfrm>
            <a:custGeom>
              <a:avLst/>
              <a:gdLst>
                <a:gd name="connsiteX0" fmla="*/ 5029 w 14814"/>
                <a:gd name="connsiteY0" fmla="*/ -280 h 44029"/>
                <a:gd name="connsiteX1" fmla="*/ 3823 w 14814"/>
                <a:gd name="connsiteY1" fmla="*/ 2095 h 44029"/>
                <a:gd name="connsiteX2" fmla="*/ -4826 w 14814"/>
                <a:gd name="connsiteY2" fmla="*/ 38810 h 44029"/>
                <a:gd name="connsiteX3" fmla="*/ -4153 w 14814"/>
                <a:gd name="connsiteY3" fmla="*/ 42735 h 44029"/>
                <a:gd name="connsiteX4" fmla="*/ -216 w 14814"/>
                <a:gd name="connsiteY4" fmla="*/ 42062 h 44029"/>
                <a:gd name="connsiteX5" fmla="*/ 9461 w 14814"/>
                <a:gd name="connsiteY5" fmla="*/ 1993 h 44029"/>
                <a:gd name="connsiteX6" fmla="*/ 6604 w 14814"/>
                <a:gd name="connsiteY6" fmla="*/ -776 h 44029"/>
                <a:gd name="connsiteX7" fmla="*/ 5029 w 14814"/>
                <a:gd name="connsiteY7" fmla="*/ -280 h 44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14" h="44029">
                  <a:moveTo>
                    <a:pt x="5029" y="-280"/>
                  </a:moveTo>
                  <a:lnTo>
                    <a:pt x="3823" y="2095"/>
                  </a:lnTo>
                  <a:cubicBezTo>
                    <a:pt x="4229" y="25755"/>
                    <a:pt x="-4724" y="38671"/>
                    <a:pt x="-4826" y="38810"/>
                  </a:cubicBezTo>
                  <a:cubicBezTo>
                    <a:pt x="-5715" y="40068"/>
                    <a:pt x="-5423" y="41833"/>
                    <a:pt x="-4153" y="42735"/>
                  </a:cubicBezTo>
                  <a:cubicBezTo>
                    <a:pt x="-2883" y="43636"/>
                    <a:pt x="-1118" y="43332"/>
                    <a:pt x="-216" y="42062"/>
                  </a:cubicBezTo>
                  <a:cubicBezTo>
                    <a:pt x="203" y="41490"/>
                    <a:pt x="9893" y="27495"/>
                    <a:pt x="9461" y="1993"/>
                  </a:cubicBezTo>
                  <a:cubicBezTo>
                    <a:pt x="9436" y="444"/>
                    <a:pt x="8153" y="-801"/>
                    <a:pt x="6604" y="-776"/>
                  </a:cubicBezTo>
                  <a:lnTo>
                    <a:pt x="5029" y="-280"/>
                  </a:lnTo>
                </a:path>
              </a:pathLst>
            </a:custGeom>
            <a:solidFill>
              <a:srgbClr val="161414"/>
            </a:solidFill>
            <a:ln w="1270" cap="flat">
              <a:noFill/>
              <a:prstDash val="solid"/>
              <a:miter/>
            </a:ln>
          </p:spPr>
          <p:txBody>
            <a:bodyPr rtlCol="0" anchor="ctr"/>
            <a:lstStyle/>
            <a:p>
              <a:endParaRPr lang="en-IN"/>
            </a:p>
          </p:txBody>
        </p:sp>
        <p:sp>
          <p:nvSpPr>
            <p:cNvPr id="74" name="Graphic 376">
              <a:extLst>
                <a:ext uri="{FF2B5EF4-FFF2-40B4-BE49-F238E27FC236}">
                  <a16:creationId xmlns:a16="http://schemas.microsoft.com/office/drawing/2014/main" id="{20AEFF77-777A-4EF7-8C5A-F8D9632032B2}"/>
                </a:ext>
              </a:extLst>
            </p:cNvPr>
            <p:cNvSpPr/>
            <p:nvPr/>
          </p:nvSpPr>
          <p:spPr>
            <a:xfrm flipV="1">
              <a:off x="9134842" y="4960811"/>
              <a:ext cx="14811" cy="44017"/>
            </a:xfrm>
            <a:custGeom>
              <a:avLst/>
              <a:gdLst>
                <a:gd name="connsiteX0" fmla="*/ 5036 w 14811"/>
                <a:gd name="connsiteY0" fmla="*/ -270 h 44017"/>
                <a:gd name="connsiteX1" fmla="*/ 3829 w 14811"/>
                <a:gd name="connsiteY1" fmla="*/ 2079 h 44017"/>
                <a:gd name="connsiteX2" fmla="*/ -4820 w 14811"/>
                <a:gd name="connsiteY2" fmla="*/ 38795 h 44017"/>
                <a:gd name="connsiteX3" fmla="*/ -4134 w 14811"/>
                <a:gd name="connsiteY3" fmla="*/ 42719 h 44017"/>
                <a:gd name="connsiteX4" fmla="*/ -210 w 14811"/>
                <a:gd name="connsiteY4" fmla="*/ 42059 h 44017"/>
                <a:gd name="connsiteX5" fmla="*/ 9468 w 14811"/>
                <a:gd name="connsiteY5" fmla="*/ 1990 h 44017"/>
                <a:gd name="connsiteX6" fmla="*/ 6598 w 14811"/>
                <a:gd name="connsiteY6" fmla="*/ -778 h 44017"/>
                <a:gd name="connsiteX7" fmla="*/ 5036 w 14811"/>
                <a:gd name="connsiteY7" fmla="*/ -270 h 44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11" h="44017">
                  <a:moveTo>
                    <a:pt x="5036" y="-270"/>
                  </a:moveTo>
                  <a:lnTo>
                    <a:pt x="3829" y="2079"/>
                  </a:lnTo>
                  <a:cubicBezTo>
                    <a:pt x="4235" y="25600"/>
                    <a:pt x="-4718" y="38668"/>
                    <a:pt x="-4820" y="38795"/>
                  </a:cubicBezTo>
                  <a:cubicBezTo>
                    <a:pt x="-5709" y="40065"/>
                    <a:pt x="-5404" y="41830"/>
                    <a:pt x="-4134" y="42719"/>
                  </a:cubicBezTo>
                  <a:cubicBezTo>
                    <a:pt x="-2864" y="43621"/>
                    <a:pt x="-1099" y="43316"/>
                    <a:pt x="-210" y="42059"/>
                  </a:cubicBezTo>
                  <a:cubicBezTo>
                    <a:pt x="197" y="41475"/>
                    <a:pt x="9912" y="27479"/>
                    <a:pt x="9468" y="1990"/>
                  </a:cubicBezTo>
                  <a:cubicBezTo>
                    <a:pt x="9442" y="428"/>
                    <a:pt x="8147" y="-804"/>
                    <a:pt x="6598" y="-778"/>
                  </a:cubicBezTo>
                  <a:lnTo>
                    <a:pt x="5036" y="-270"/>
                  </a:lnTo>
                </a:path>
              </a:pathLst>
            </a:custGeom>
            <a:solidFill>
              <a:srgbClr val="161414"/>
            </a:solidFill>
            <a:ln w="1270" cap="flat">
              <a:noFill/>
              <a:prstDash val="solid"/>
              <a:miter/>
            </a:ln>
          </p:spPr>
          <p:txBody>
            <a:bodyPr rtlCol="0" anchor="ctr"/>
            <a:lstStyle/>
            <a:p>
              <a:endParaRPr lang="en-IN"/>
            </a:p>
          </p:txBody>
        </p:sp>
        <p:sp>
          <p:nvSpPr>
            <p:cNvPr id="75" name="Graphic 376">
              <a:extLst>
                <a:ext uri="{FF2B5EF4-FFF2-40B4-BE49-F238E27FC236}">
                  <a16:creationId xmlns:a16="http://schemas.microsoft.com/office/drawing/2014/main" id="{2E82F958-7D41-42D1-9874-1D4734C21A67}"/>
                </a:ext>
              </a:extLst>
            </p:cNvPr>
            <p:cNvSpPr/>
            <p:nvPr/>
          </p:nvSpPr>
          <p:spPr>
            <a:xfrm flipV="1">
              <a:off x="9494239" y="4748966"/>
              <a:ext cx="411749" cy="457358"/>
            </a:xfrm>
            <a:custGeom>
              <a:avLst/>
              <a:gdLst>
                <a:gd name="connsiteX0" fmla="*/ 106724 w 411749"/>
                <a:gd name="connsiteY0" fmla="*/ 447538 h 457358"/>
                <a:gd name="connsiteX1" fmla="*/ 7994 w 411749"/>
                <a:gd name="connsiteY1" fmla="*/ 422862 h 457358"/>
                <a:gd name="connsiteX2" fmla="*/ -4350 w 411749"/>
                <a:gd name="connsiteY2" fmla="*/ 3254 h 457358"/>
                <a:gd name="connsiteX3" fmla="*/ 126473 w 411749"/>
                <a:gd name="connsiteY3" fmla="*/ 15586 h 457358"/>
                <a:gd name="connsiteX4" fmla="*/ 119068 w 411749"/>
                <a:gd name="connsiteY4" fmla="*/ 363616 h 457358"/>
                <a:gd name="connsiteX5" fmla="*/ 393045 w 411749"/>
                <a:gd name="connsiteY5" fmla="*/ 346332 h 457358"/>
                <a:gd name="connsiteX6" fmla="*/ 106724 w 411749"/>
                <a:gd name="connsiteY6" fmla="*/ 447538 h 4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749" h="457358">
                  <a:moveTo>
                    <a:pt x="106724" y="447538"/>
                  </a:moveTo>
                  <a:cubicBezTo>
                    <a:pt x="106724" y="447538"/>
                    <a:pt x="27755" y="479631"/>
                    <a:pt x="7994" y="422862"/>
                  </a:cubicBezTo>
                  <a:cubicBezTo>
                    <a:pt x="-11754" y="366080"/>
                    <a:pt x="-4350" y="3254"/>
                    <a:pt x="-4350" y="3254"/>
                  </a:cubicBezTo>
                  <a:cubicBezTo>
                    <a:pt x="-4350" y="3254"/>
                    <a:pt x="79584" y="-11567"/>
                    <a:pt x="126473" y="15586"/>
                  </a:cubicBezTo>
                  <a:lnTo>
                    <a:pt x="119068" y="363616"/>
                  </a:lnTo>
                  <a:cubicBezTo>
                    <a:pt x="119068" y="363616"/>
                    <a:pt x="306661" y="289575"/>
                    <a:pt x="393045" y="346332"/>
                  </a:cubicBezTo>
                  <a:cubicBezTo>
                    <a:pt x="479444" y="403101"/>
                    <a:pt x="106724" y="447538"/>
                    <a:pt x="106724" y="447538"/>
                  </a:cubicBezTo>
                </a:path>
              </a:pathLst>
            </a:custGeom>
            <a:solidFill>
              <a:srgbClr val="4C5254"/>
            </a:solidFill>
            <a:ln w="1270" cap="flat">
              <a:noFill/>
              <a:prstDash val="solid"/>
              <a:miter/>
            </a:ln>
          </p:spPr>
          <p:txBody>
            <a:bodyPr rtlCol="0" anchor="ctr"/>
            <a:lstStyle/>
            <a:p>
              <a:endParaRPr lang="en-IN"/>
            </a:p>
          </p:txBody>
        </p:sp>
        <p:sp>
          <p:nvSpPr>
            <p:cNvPr id="76" name="Graphic 376">
              <a:extLst>
                <a:ext uri="{FF2B5EF4-FFF2-40B4-BE49-F238E27FC236}">
                  <a16:creationId xmlns:a16="http://schemas.microsoft.com/office/drawing/2014/main" id="{FD4AEAFB-DB67-4023-8DF5-7CD0116296A7}"/>
                </a:ext>
              </a:extLst>
            </p:cNvPr>
            <p:cNvSpPr/>
            <p:nvPr/>
          </p:nvSpPr>
          <p:spPr>
            <a:xfrm flipV="1">
              <a:off x="9206813" y="4641671"/>
              <a:ext cx="756372" cy="368096"/>
            </a:xfrm>
            <a:custGeom>
              <a:avLst/>
              <a:gdLst>
                <a:gd name="connsiteX0" fmla="*/ 749676 w 756372"/>
                <a:gd name="connsiteY0" fmla="*/ 366860 h 368096"/>
                <a:gd name="connsiteX1" fmla="*/ 702775 w 756372"/>
                <a:gd name="connsiteY1" fmla="*/ 149640 h 368096"/>
                <a:gd name="connsiteX2" fmla="*/ 330703 w 756372"/>
                <a:gd name="connsiteY2" fmla="*/ 255685 h 368096"/>
                <a:gd name="connsiteX3" fmla="*/ 73363 w 756372"/>
                <a:gd name="connsiteY3" fmla="*/ -919 h 368096"/>
                <a:gd name="connsiteX4" fmla="*/ -5631 w 756372"/>
                <a:gd name="connsiteY4" fmla="*/ 73122 h 368096"/>
                <a:gd name="connsiteX5" fmla="*/ 310320 w 756372"/>
                <a:gd name="connsiteY5" fmla="*/ 366860 h 368096"/>
                <a:gd name="connsiteX6" fmla="*/ 633662 w 756372"/>
                <a:gd name="connsiteY6" fmla="*/ 317483 h 368096"/>
                <a:gd name="connsiteX7" fmla="*/ 749676 w 756372"/>
                <a:gd name="connsiteY7" fmla="*/ 366860 h 36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6372" h="368096">
                  <a:moveTo>
                    <a:pt x="749676" y="366860"/>
                  </a:moveTo>
                  <a:cubicBezTo>
                    <a:pt x="749676" y="366860"/>
                    <a:pt x="762008" y="189137"/>
                    <a:pt x="702775" y="149640"/>
                  </a:cubicBezTo>
                  <a:cubicBezTo>
                    <a:pt x="588640" y="73554"/>
                    <a:pt x="330703" y="255685"/>
                    <a:pt x="330703" y="255685"/>
                  </a:cubicBezTo>
                  <a:lnTo>
                    <a:pt x="73363" y="-919"/>
                  </a:lnTo>
                  <a:cubicBezTo>
                    <a:pt x="73363" y="-919"/>
                    <a:pt x="11654" y="6485"/>
                    <a:pt x="-5631" y="73122"/>
                  </a:cubicBezTo>
                  <a:cubicBezTo>
                    <a:pt x="-5631" y="73122"/>
                    <a:pt x="270823" y="361920"/>
                    <a:pt x="310320" y="366860"/>
                  </a:cubicBezTo>
                  <a:cubicBezTo>
                    <a:pt x="349804" y="371801"/>
                    <a:pt x="633662" y="317483"/>
                    <a:pt x="633662" y="317483"/>
                  </a:cubicBezTo>
                  <a:lnTo>
                    <a:pt x="749676" y="366860"/>
                  </a:lnTo>
                </a:path>
              </a:pathLst>
            </a:custGeom>
            <a:solidFill>
              <a:srgbClr val="5D6062"/>
            </a:solidFill>
            <a:ln w="1270" cap="flat">
              <a:noFill/>
              <a:prstDash val="solid"/>
              <a:miter/>
            </a:ln>
          </p:spPr>
          <p:txBody>
            <a:bodyPr rtlCol="0" anchor="ctr"/>
            <a:lstStyle/>
            <a:p>
              <a:endParaRPr lang="en-IN"/>
            </a:p>
          </p:txBody>
        </p:sp>
        <p:sp>
          <p:nvSpPr>
            <p:cNvPr id="77" name="Graphic 376">
              <a:extLst>
                <a:ext uri="{FF2B5EF4-FFF2-40B4-BE49-F238E27FC236}">
                  <a16:creationId xmlns:a16="http://schemas.microsoft.com/office/drawing/2014/main" id="{B82F909D-16F9-40AC-A3D6-972158775B99}"/>
                </a:ext>
              </a:extLst>
            </p:cNvPr>
            <p:cNvSpPr/>
            <p:nvPr/>
          </p:nvSpPr>
          <p:spPr>
            <a:xfrm flipV="1">
              <a:off x="9822281" y="4163389"/>
              <a:ext cx="86994" cy="174980"/>
            </a:xfrm>
            <a:custGeom>
              <a:avLst/>
              <a:gdLst>
                <a:gd name="connsiteX0" fmla="*/ -3765 w 86994"/>
                <a:gd name="connsiteY0" fmla="*/ 135792 h 174980"/>
                <a:gd name="connsiteX1" fmla="*/ -5823 w 86994"/>
                <a:gd name="connsiteY1" fmla="*/ -1432 h 174980"/>
                <a:gd name="connsiteX2" fmla="*/ 78264 w 86994"/>
                <a:gd name="connsiteY2" fmla="*/ 32274 h 174980"/>
                <a:gd name="connsiteX3" fmla="*/ 81172 w 86994"/>
                <a:gd name="connsiteY3" fmla="*/ 173549 h 174980"/>
                <a:gd name="connsiteX4" fmla="*/ -3765 w 86994"/>
                <a:gd name="connsiteY4" fmla="*/ 135792 h 174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94" h="174980">
                  <a:moveTo>
                    <a:pt x="-3765" y="135792"/>
                  </a:moveTo>
                  <a:lnTo>
                    <a:pt x="-5823" y="-1432"/>
                  </a:lnTo>
                  <a:lnTo>
                    <a:pt x="78264" y="32274"/>
                  </a:lnTo>
                  <a:lnTo>
                    <a:pt x="81172" y="173549"/>
                  </a:lnTo>
                  <a:lnTo>
                    <a:pt x="-3765" y="135792"/>
                  </a:lnTo>
                </a:path>
              </a:pathLst>
            </a:custGeom>
            <a:solidFill>
              <a:srgbClr val="CF8D7C"/>
            </a:solidFill>
            <a:ln w="1270" cap="flat">
              <a:noFill/>
              <a:prstDash val="solid"/>
              <a:miter/>
            </a:ln>
          </p:spPr>
          <p:txBody>
            <a:bodyPr rtlCol="0" anchor="ctr"/>
            <a:lstStyle/>
            <a:p>
              <a:endParaRPr lang="en-IN"/>
            </a:p>
          </p:txBody>
        </p:sp>
        <p:sp>
          <p:nvSpPr>
            <p:cNvPr id="78" name="Graphic 376">
              <a:extLst>
                <a:ext uri="{FF2B5EF4-FFF2-40B4-BE49-F238E27FC236}">
                  <a16:creationId xmlns:a16="http://schemas.microsoft.com/office/drawing/2014/main" id="{A8D179D4-4F0C-4E73-B5EB-880D1B8D9C06}"/>
                </a:ext>
              </a:extLst>
            </p:cNvPr>
            <p:cNvSpPr/>
            <p:nvPr/>
          </p:nvSpPr>
          <p:spPr>
            <a:xfrm flipV="1">
              <a:off x="9687208" y="4254105"/>
              <a:ext cx="382621" cy="443586"/>
            </a:xfrm>
            <a:custGeom>
              <a:avLst/>
              <a:gdLst>
                <a:gd name="connsiteX0" fmla="*/ -5747 w 382621"/>
                <a:gd name="connsiteY0" fmla="*/ 398896 h 443586"/>
                <a:gd name="connsiteX1" fmla="*/ 3639 w 382621"/>
                <a:gd name="connsiteY1" fmla="*/ 28183 h 443586"/>
                <a:gd name="connsiteX2" fmla="*/ 160229 w 382621"/>
                <a:gd name="connsiteY2" fmla="*/ -1230 h 443586"/>
                <a:gd name="connsiteX3" fmla="*/ 248977 w 382621"/>
                <a:gd name="connsiteY3" fmla="*/ 12727 h 443586"/>
                <a:gd name="connsiteX4" fmla="*/ 376790 w 382621"/>
                <a:gd name="connsiteY4" fmla="*/ 422569 h 443586"/>
                <a:gd name="connsiteX5" fmla="*/ 210217 w 382621"/>
                <a:gd name="connsiteY5" fmla="*/ 442038 h 443586"/>
                <a:gd name="connsiteX6" fmla="*/ 160153 w 382621"/>
                <a:gd name="connsiteY6" fmla="*/ 399163 h 443586"/>
                <a:gd name="connsiteX7" fmla="*/ 122764 w 382621"/>
                <a:gd name="connsiteY7" fmla="*/ 442355 h 443586"/>
                <a:gd name="connsiteX8" fmla="*/ -5721 w 382621"/>
                <a:gd name="connsiteY8" fmla="*/ 432398 h 443586"/>
                <a:gd name="connsiteX9" fmla="*/ -5747 w 382621"/>
                <a:gd name="connsiteY9" fmla="*/ 398896 h 443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621" h="443586">
                  <a:moveTo>
                    <a:pt x="-5747" y="398896"/>
                  </a:moveTo>
                  <a:cubicBezTo>
                    <a:pt x="-5747" y="398896"/>
                    <a:pt x="-7373" y="153290"/>
                    <a:pt x="3639" y="28183"/>
                  </a:cubicBezTo>
                  <a:cubicBezTo>
                    <a:pt x="3639" y="28183"/>
                    <a:pt x="63316" y="-1383"/>
                    <a:pt x="160229" y="-1230"/>
                  </a:cubicBezTo>
                  <a:cubicBezTo>
                    <a:pt x="228695" y="-1116"/>
                    <a:pt x="248977" y="12727"/>
                    <a:pt x="248977" y="12727"/>
                  </a:cubicBezTo>
                  <a:lnTo>
                    <a:pt x="376790" y="422569"/>
                  </a:lnTo>
                  <a:cubicBezTo>
                    <a:pt x="376790" y="422569"/>
                    <a:pt x="314395" y="438088"/>
                    <a:pt x="210217" y="442038"/>
                  </a:cubicBezTo>
                  <a:lnTo>
                    <a:pt x="160153" y="399163"/>
                  </a:lnTo>
                  <a:cubicBezTo>
                    <a:pt x="160153" y="399163"/>
                    <a:pt x="148406" y="434430"/>
                    <a:pt x="122764" y="442355"/>
                  </a:cubicBezTo>
                  <a:cubicBezTo>
                    <a:pt x="83382" y="441174"/>
                    <a:pt x="40342" y="438151"/>
                    <a:pt x="-5721" y="432398"/>
                  </a:cubicBezTo>
                  <a:lnTo>
                    <a:pt x="-5747" y="398896"/>
                  </a:lnTo>
                </a:path>
              </a:pathLst>
            </a:custGeom>
            <a:solidFill>
              <a:srgbClr val="E1F5F9"/>
            </a:solidFill>
            <a:ln w="1270" cap="flat">
              <a:noFill/>
              <a:prstDash val="solid"/>
              <a:miter/>
            </a:ln>
          </p:spPr>
          <p:txBody>
            <a:bodyPr rtlCol="0" anchor="ctr"/>
            <a:lstStyle/>
            <a:p>
              <a:endParaRPr lang="en-IN"/>
            </a:p>
          </p:txBody>
        </p:sp>
        <p:sp>
          <p:nvSpPr>
            <p:cNvPr id="79" name="Graphic 376">
              <a:extLst>
                <a:ext uri="{FF2B5EF4-FFF2-40B4-BE49-F238E27FC236}">
                  <a16:creationId xmlns:a16="http://schemas.microsoft.com/office/drawing/2014/main" id="{7B7853E7-1A78-43F6-BD97-DA1D8C2390F4}"/>
                </a:ext>
              </a:extLst>
            </p:cNvPr>
            <p:cNvSpPr/>
            <p:nvPr/>
          </p:nvSpPr>
          <p:spPr>
            <a:xfrm flipV="1">
              <a:off x="9853193" y="4254232"/>
              <a:ext cx="41541" cy="43065"/>
            </a:xfrm>
            <a:custGeom>
              <a:avLst/>
              <a:gdLst>
                <a:gd name="connsiteX0" fmla="*/ -5828 w 41541"/>
                <a:gd name="connsiteY0" fmla="*/ -1410 h 43065"/>
                <a:gd name="connsiteX1" fmla="*/ 8422 w 41541"/>
                <a:gd name="connsiteY1" fmla="*/ 41656 h 43065"/>
                <a:gd name="connsiteX2" fmla="*/ 35714 w 41541"/>
                <a:gd name="connsiteY2" fmla="*/ 27838 h 43065"/>
              </a:gdLst>
              <a:ahLst/>
              <a:cxnLst>
                <a:cxn ang="0">
                  <a:pos x="connsiteX0" y="connsiteY0"/>
                </a:cxn>
                <a:cxn ang="0">
                  <a:pos x="connsiteX1" y="connsiteY1"/>
                </a:cxn>
                <a:cxn ang="0">
                  <a:pos x="connsiteX2" y="connsiteY2"/>
                </a:cxn>
              </a:cxnLst>
              <a:rect l="l" t="t" r="r" b="b"/>
              <a:pathLst>
                <a:path w="41541" h="43065">
                  <a:moveTo>
                    <a:pt x="-5828" y="-1410"/>
                  </a:moveTo>
                  <a:lnTo>
                    <a:pt x="8422" y="41656"/>
                  </a:lnTo>
                  <a:lnTo>
                    <a:pt x="35714" y="27838"/>
                  </a:lnTo>
                  <a:close/>
                </a:path>
              </a:pathLst>
            </a:custGeom>
            <a:solidFill>
              <a:srgbClr val="D0BEBB"/>
            </a:solidFill>
            <a:ln w="1270" cap="flat">
              <a:noFill/>
              <a:prstDash val="solid"/>
              <a:miter/>
            </a:ln>
          </p:spPr>
          <p:txBody>
            <a:bodyPr rtlCol="0" anchor="ctr"/>
            <a:lstStyle/>
            <a:p>
              <a:endParaRPr lang="en-IN"/>
            </a:p>
          </p:txBody>
        </p:sp>
        <p:sp>
          <p:nvSpPr>
            <p:cNvPr id="80" name="Graphic 376">
              <a:extLst>
                <a:ext uri="{FF2B5EF4-FFF2-40B4-BE49-F238E27FC236}">
                  <a16:creationId xmlns:a16="http://schemas.microsoft.com/office/drawing/2014/main" id="{199407ED-F673-4C85-B0AD-286E35C2D078}"/>
                </a:ext>
              </a:extLst>
            </p:cNvPr>
            <p:cNvSpPr/>
            <p:nvPr/>
          </p:nvSpPr>
          <p:spPr>
            <a:xfrm flipV="1">
              <a:off x="9831552" y="4257382"/>
              <a:ext cx="21640" cy="39916"/>
            </a:xfrm>
            <a:custGeom>
              <a:avLst/>
              <a:gdLst>
                <a:gd name="connsiteX0" fmla="*/ 13828 w 21640"/>
                <a:gd name="connsiteY0" fmla="*/ 38508 h 39916"/>
                <a:gd name="connsiteX1" fmla="*/ 15834 w 21640"/>
                <a:gd name="connsiteY1" fmla="*/ -1408 h 39916"/>
                <a:gd name="connsiteX2" fmla="*/ -5807 w 21640"/>
                <a:gd name="connsiteY2" fmla="*/ 27649 h 39916"/>
              </a:gdLst>
              <a:ahLst/>
              <a:cxnLst>
                <a:cxn ang="0">
                  <a:pos x="connsiteX0" y="connsiteY0"/>
                </a:cxn>
                <a:cxn ang="0">
                  <a:pos x="connsiteX1" y="connsiteY1"/>
                </a:cxn>
                <a:cxn ang="0">
                  <a:pos x="connsiteX2" y="connsiteY2"/>
                </a:cxn>
              </a:cxnLst>
              <a:rect l="l" t="t" r="r" b="b"/>
              <a:pathLst>
                <a:path w="21640" h="39916">
                  <a:moveTo>
                    <a:pt x="13828" y="38508"/>
                  </a:moveTo>
                  <a:lnTo>
                    <a:pt x="15834" y="-1408"/>
                  </a:lnTo>
                  <a:lnTo>
                    <a:pt x="-5807" y="27649"/>
                  </a:lnTo>
                  <a:close/>
                </a:path>
              </a:pathLst>
            </a:custGeom>
            <a:solidFill>
              <a:srgbClr val="D0BEBB"/>
            </a:solidFill>
            <a:ln w="1270" cap="flat">
              <a:noFill/>
              <a:prstDash val="solid"/>
              <a:miter/>
            </a:ln>
          </p:spPr>
          <p:txBody>
            <a:bodyPr rtlCol="0" anchor="ctr"/>
            <a:lstStyle/>
            <a:p>
              <a:endParaRPr lang="en-IN"/>
            </a:p>
          </p:txBody>
        </p:sp>
        <p:sp>
          <p:nvSpPr>
            <p:cNvPr id="81" name="Graphic 376">
              <a:extLst>
                <a:ext uri="{FF2B5EF4-FFF2-40B4-BE49-F238E27FC236}">
                  <a16:creationId xmlns:a16="http://schemas.microsoft.com/office/drawing/2014/main" id="{3058C2F9-DAD5-402B-A9D9-433C606F52E9}"/>
                </a:ext>
              </a:extLst>
            </p:cNvPr>
            <p:cNvSpPr/>
            <p:nvPr/>
          </p:nvSpPr>
          <p:spPr>
            <a:xfrm flipV="1">
              <a:off x="9774389" y="4269688"/>
              <a:ext cx="108279" cy="384314"/>
            </a:xfrm>
            <a:custGeom>
              <a:avLst/>
              <a:gdLst>
                <a:gd name="connsiteX0" fmla="*/ 94837 w 108279"/>
                <a:gd name="connsiteY0" fmla="*/ 382995 h 384314"/>
                <a:gd name="connsiteX1" fmla="*/ 62135 w 108279"/>
                <a:gd name="connsiteY1" fmla="*/ 383071 h 384314"/>
                <a:gd name="connsiteX2" fmla="*/ 46044 w 108279"/>
                <a:gd name="connsiteY2" fmla="*/ 365444 h 384314"/>
                <a:gd name="connsiteX3" fmla="*/ 58846 w 108279"/>
                <a:gd name="connsiteY3" fmla="*/ 345504 h 384314"/>
                <a:gd name="connsiteX4" fmla="*/ -5797 w 108279"/>
                <a:gd name="connsiteY4" fmla="*/ 41073 h 384314"/>
                <a:gd name="connsiteX5" fmla="*/ 33115 w 108279"/>
                <a:gd name="connsiteY5" fmla="*/ -1244 h 384314"/>
                <a:gd name="connsiteX6" fmla="*/ 84055 w 108279"/>
                <a:gd name="connsiteY6" fmla="*/ 32183 h 384314"/>
                <a:gd name="connsiteX7" fmla="*/ 84754 w 108279"/>
                <a:gd name="connsiteY7" fmla="*/ 342266 h 384314"/>
                <a:gd name="connsiteX8" fmla="*/ 102483 w 108279"/>
                <a:gd name="connsiteY8" fmla="*/ 365583 h 384314"/>
                <a:gd name="connsiteX9" fmla="*/ 94837 w 108279"/>
                <a:gd name="connsiteY9" fmla="*/ 382995 h 384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279" h="384314">
                  <a:moveTo>
                    <a:pt x="94837" y="382995"/>
                  </a:moveTo>
                  <a:cubicBezTo>
                    <a:pt x="94837" y="382995"/>
                    <a:pt x="80499" y="380214"/>
                    <a:pt x="62135" y="383071"/>
                  </a:cubicBezTo>
                  <a:lnTo>
                    <a:pt x="46044" y="365444"/>
                  </a:lnTo>
                  <a:lnTo>
                    <a:pt x="58846" y="345504"/>
                  </a:lnTo>
                  <a:lnTo>
                    <a:pt x="-5797" y="41073"/>
                  </a:lnTo>
                  <a:lnTo>
                    <a:pt x="33115" y="-1244"/>
                  </a:lnTo>
                  <a:lnTo>
                    <a:pt x="84055" y="32183"/>
                  </a:lnTo>
                  <a:lnTo>
                    <a:pt x="84754" y="342266"/>
                  </a:lnTo>
                  <a:lnTo>
                    <a:pt x="102483" y="365583"/>
                  </a:lnTo>
                  <a:lnTo>
                    <a:pt x="94837" y="382995"/>
                  </a:lnTo>
                </a:path>
              </a:pathLst>
            </a:custGeom>
            <a:solidFill>
              <a:srgbClr val="172D36"/>
            </a:solidFill>
            <a:ln w="1270" cap="flat">
              <a:noFill/>
              <a:prstDash val="solid"/>
              <a:miter/>
            </a:ln>
          </p:spPr>
          <p:txBody>
            <a:bodyPr rtlCol="0" anchor="ctr"/>
            <a:lstStyle/>
            <a:p>
              <a:endParaRPr lang="en-IN"/>
            </a:p>
          </p:txBody>
        </p:sp>
        <p:sp>
          <p:nvSpPr>
            <p:cNvPr id="82" name="Graphic 376">
              <a:extLst>
                <a:ext uri="{FF2B5EF4-FFF2-40B4-BE49-F238E27FC236}">
                  <a16:creationId xmlns:a16="http://schemas.microsoft.com/office/drawing/2014/main" id="{BC1D52F0-A0D2-40F9-A642-E3D852BF89F4}"/>
                </a:ext>
              </a:extLst>
            </p:cNvPr>
            <p:cNvSpPr/>
            <p:nvPr/>
          </p:nvSpPr>
          <p:spPr>
            <a:xfrm flipV="1">
              <a:off x="9788575" y="4225594"/>
              <a:ext cx="62610" cy="73952"/>
            </a:xfrm>
            <a:custGeom>
              <a:avLst/>
              <a:gdLst>
                <a:gd name="connsiteX0" fmla="*/ -5791 w 62610"/>
                <a:gd name="connsiteY0" fmla="*/ 45823 h 73952"/>
                <a:gd name="connsiteX1" fmla="*/ 26454 w 62610"/>
                <a:gd name="connsiteY1" fmla="*/ -1421 h 73952"/>
                <a:gd name="connsiteX2" fmla="*/ 56820 w 62610"/>
                <a:gd name="connsiteY2" fmla="*/ 40743 h 73952"/>
                <a:gd name="connsiteX3" fmla="*/ 12890 w 62610"/>
                <a:gd name="connsiteY3" fmla="*/ 72531 h 73952"/>
                <a:gd name="connsiteX4" fmla="*/ -5791 w 62610"/>
                <a:gd name="connsiteY4" fmla="*/ 45823 h 73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10" h="73952">
                  <a:moveTo>
                    <a:pt x="-5791" y="45823"/>
                  </a:moveTo>
                  <a:lnTo>
                    <a:pt x="26454" y="-1421"/>
                  </a:lnTo>
                  <a:lnTo>
                    <a:pt x="56820" y="40743"/>
                  </a:lnTo>
                  <a:lnTo>
                    <a:pt x="12890" y="72531"/>
                  </a:lnTo>
                  <a:lnTo>
                    <a:pt x="-5791" y="45823"/>
                  </a:lnTo>
                </a:path>
              </a:pathLst>
            </a:custGeom>
            <a:solidFill>
              <a:srgbClr val="D0EBEA"/>
            </a:solidFill>
            <a:ln w="1270" cap="flat">
              <a:noFill/>
              <a:prstDash val="solid"/>
              <a:miter/>
            </a:ln>
          </p:spPr>
          <p:txBody>
            <a:bodyPr rtlCol="0" anchor="ctr"/>
            <a:lstStyle/>
            <a:p>
              <a:endParaRPr lang="en-IN"/>
            </a:p>
          </p:txBody>
        </p:sp>
        <p:sp>
          <p:nvSpPr>
            <p:cNvPr id="83" name="Graphic 376">
              <a:extLst>
                <a:ext uri="{FF2B5EF4-FFF2-40B4-BE49-F238E27FC236}">
                  <a16:creationId xmlns:a16="http://schemas.microsoft.com/office/drawing/2014/main" id="{96D73A3D-2354-4D0A-A192-6E8EAC5E2357}"/>
                </a:ext>
              </a:extLst>
            </p:cNvPr>
            <p:cNvSpPr/>
            <p:nvPr/>
          </p:nvSpPr>
          <p:spPr>
            <a:xfrm flipV="1">
              <a:off x="9867442" y="4223879"/>
              <a:ext cx="67373" cy="75831"/>
            </a:xfrm>
            <a:custGeom>
              <a:avLst/>
              <a:gdLst>
                <a:gd name="connsiteX0" fmla="*/ 61527 w 67373"/>
                <a:gd name="connsiteY0" fmla="*/ 46381 h 75831"/>
                <a:gd name="connsiteX1" fmla="*/ 16365 w 67373"/>
                <a:gd name="connsiteY1" fmla="*/ -1422 h 75831"/>
                <a:gd name="connsiteX2" fmla="*/ -5847 w 67373"/>
                <a:gd name="connsiteY2" fmla="*/ 44057 h 75831"/>
                <a:gd name="connsiteX3" fmla="*/ 45245 w 67373"/>
                <a:gd name="connsiteY3" fmla="*/ 74410 h 75831"/>
                <a:gd name="connsiteX4" fmla="*/ 61527 w 67373"/>
                <a:gd name="connsiteY4" fmla="*/ 46381 h 75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73" h="75831">
                  <a:moveTo>
                    <a:pt x="61527" y="46381"/>
                  </a:moveTo>
                  <a:lnTo>
                    <a:pt x="16365" y="-1422"/>
                  </a:lnTo>
                  <a:lnTo>
                    <a:pt x="-5847" y="44057"/>
                  </a:lnTo>
                  <a:lnTo>
                    <a:pt x="45245" y="74410"/>
                  </a:lnTo>
                  <a:lnTo>
                    <a:pt x="61527" y="46381"/>
                  </a:lnTo>
                </a:path>
              </a:pathLst>
            </a:custGeom>
            <a:solidFill>
              <a:srgbClr val="D0EBEA"/>
            </a:solidFill>
            <a:ln w="1270" cap="flat">
              <a:noFill/>
              <a:prstDash val="solid"/>
              <a:miter/>
            </a:ln>
          </p:spPr>
          <p:txBody>
            <a:bodyPr rtlCol="0" anchor="ctr"/>
            <a:lstStyle/>
            <a:p>
              <a:endParaRPr lang="en-IN"/>
            </a:p>
          </p:txBody>
        </p:sp>
        <p:sp>
          <p:nvSpPr>
            <p:cNvPr id="84" name="Graphic 376">
              <a:extLst>
                <a:ext uri="{FF2B5EF4-FFF2-40B4-BE49-F238E27FC236}">
                  <a16:creationId xmlns:a16="http://schemas.microsoft.com/office/drawing/2014/main" id="{7A9B7A71-2B6C-4468-9978-9866B359A3D9}"/>
                </a:ext>
              </a:extLst>
            </p:cNvPr>
            <p:cNvSpPr/>
            <p:nvPr/>
          </p:nvSpPr>
          <p:spPr>
            <a:xfrm flipV="1">
              <a:off x="9752946" y="3854146"/>
              <a:ext cx="263310" cy="363867"/>
            </a:xfrm>
            <a:custGeom>
              <a:avLst/>
              <a:gdLst>
                <a:gd name="connsiteX0" fmla="*/ 147738 w 263310"/>
                <a:gd name="connsiteY0" fmla="*/ 353991 h 363867"/>
                <a:gd name="connsiteX1" fmla="*/ 221334 w 263310"/>
                <a:gd name="connsiteY1" fmla="*/ 279162 h 363867"/>
                <a:gd name="connsiteX2" fmla="*/ 213765 w 263310"/>
                <a:gd name="connsiteY2" fmla="*/ 188078 h 363867"/>
                <a:gd name="connsiteX3" fmla="*/ 246265 w 263310"/>
                <a:gd name="connsiteY3" fmla="*/ 195596 h 363867"/>
                <a:gd name="connsiteX4" fmla="*/ 209181 w 263310"/>
                <a:gd name="connsiteY4" fmla="*/ 108576 h 363867"/>
                <a:gd name="connsiteX5" fmla="*/ 200214 w 263310"/>
                <a:gd name="connsiteY5" fmla="*/ 60697 h 363867"/>
                <a:gd name="connsiteX6" fmla="*/ 91592 w 263310"/>
                <a:gd name="connsiteY6" fmla="*/ -1292 h 363867"/>
                <a:gd name="connsiteX7" fmla="*/ -5780 w 263310"/>
                <a:gd name="connsiteY7" fmla="*/ 79023 h 363867"/>
                <a:gd name="connsiteX8" fmla="*/ 1815 w 263310"/>
                <a:gd name="connsiteY8" fmla="*/ 302594 h 363867"/>
                <a:gd name="connsiteX9" fmla="*/ 147738 w 263310"/>
                <a:gd name="connsiteY9" fmla="*/ 353991 h 363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310" h="363867">
                  <a:moveTo>
                    <a:pt x="147738" y="353991"/>
                  </a:moveTo>
                  <a:cubicBezTo>
                    <a:pt x="225538" y="333010"/>
                    <a:pt x="221334" y="279162"/>
                    <a:pt x="221334" y="279162"/>
                  </a:cubicBezTo>
                  <a:cubicBezTo>
                    <a:pt x="221334" y="279162"/>
                    <a:pt x="217258" y="237621"/>
                    <a:pt x="213765" y="188078"/>
                  </a:cubicBezTo>
                  <a:cubicBezTo>
                    <a:pt x="221411" y="197793"/>
                    <a:pt x="233883" y="201489"/>
                    <a:pt x="246265" y="195596"/>
                  </a:cubicBezTo>
                  <a:cubicBezTo>
                    <a:pt x="272554" y="183125"/>
                    <a:pt x="249516" y="99711"/>
                    <a:pt x="209181" y="108576"/>
                  </a:cubicBezTo>
                  <a:cubicBezTo>
                    <a:pt x="206514" y="85144"/>
                    <a:pt x="203478" y="66920"/>
                    <a:pt x="200214" y="60697"/>
                  </a:cubicBezTo>
                  <a:cubicBezTo>
                    <a:pt x="187883" y="37189"/>
                    <a:pt x="136270" y="2671"/>
                    <a:pt x="91592" y="-1292"/>
                  </a:cubicBezTo>
                  <a:cubicBezTo>
                    <a:pt x="46887" y="-5254"/>
                    <a:pt x="-7824" y="26572"/>
                    <a:pt x="-5780" y="79023"/>
                  </a:cubicBezTo>
                  <a:cubicBezTo>
                    <a:pt x="-3735" y="131487"/>
                    <a:pt x="1815" y="302594"/>
                    <a:pt x="1815" y="302594"/>
                  </a:cubicBezTo>
                  <a:cubicBezTo>
                    <a:pt x="1815" y="302594"/>
                    <a:pt x="18884" y="388725"/>
                    <a:pt x="147738" y="353991"/>
                  </a:cubicBezTo>
                </a:path>
              </a:pathLst>
            </a:custGeom>
            <a:solidFill>
              <a:srgbClr val="F9AA8F"/>
            </a:solidFill>
            <a:ln w="1270" cap="flat">
              <a:noFill/>
              <a:prstDash val="solid"/>
              <a:miter/>
            </a:ln>
          </p:spPr>
          <p:txBody>
            <a:bodyPr rtlCol="0" anchor="ctr"/>
            <a:lstStyle/>
            <a:p>
              <a:endParaRPr lang="en-IN"/>
            </a:p>
          </p:txBody>
        </p:sp>
        <p:sp>
          <p:nvSpPr>
            <p:cNvPr id="85" name="Graphic 376">
              <a:extLst>
                <a:ext uri="{FF2B5EF4-FFF2-40B4-BE49-F238E27FC236}">
                  <a16:creationId xmlns:a16="http://schemas.microsoft.com/office/drawing/2014/main" id="{D4D9BA8E-7EF8-4E98-8C2E-B6824B234B84}"/>
                </a:ext>
              </a:extLst>
            </p:cNvPr>
            <p:cNvSpPr/>
            <p:nvPr/>
          </p:nvSpPr>
          <p:spPr>
            <a:xfrm flipV="1">
              <a:off x="9784359" y="4011243"/>
              <a:ext cx="43814" cy="98450"/>
            </a:xfrm>
            <a:custGeom>
              <a:avLst/>
              <a:gdLst>
                <a:gd name="connsiteX0" fmla="*/ 38033 w 43814"/>
                <a:gd name="connsiteY0" fmla="*/ 96849 h 98450"/>
                <a:gd name="connsiteX1" fmla="*/ 24685 w 43814"/>
                <a:gd name="connsiteY1" fmla="*/ 52361 h 98450"/>
                <a:gd name="connsiteX2" fmla="*/ 13903 w 43814"/>
                <a:gd name="connsiteY2" fmla="*/ 31558 h 98450"/>
                <a:gd name="connsiteX3" fmla="*/ -1579 w 43814"/>
                <a:gd name="connsiteY3" fmla="*/ 13549 h 98450"/>
                <a:gd name="connsiteX4" fmla="*/ -1489 w 43814"/>
                <a:gd name="connsiteY4" fmla="*/ 16521 h 98450"/>
                <a:gd name="connsiteX5" fmla="*/ 14766 w 43814"/>
                <a:gd name="connsiteY5" fmla="*/ -1602 h 98450"/>
                <a:gd name="connsiteX6" fmla="*/ -4220 w 43814"/>
                <a:gd name="connsiteY6" fmla="*/ 13626 h 98450"/>
                <a:gd name="connsiteX7" fmla="*/ -5782 w 43814"/>
                <a:gd name="connsiteY7" fmla="*/ 14972 h 98450"/>
                <a:gd name="connsiteX8" fmla="*/ -4131 w 43814"/>
                <a:gd name="connsiteY8" fmla="*/ 16610 h 98450"/>
                <a:gd name="connsiteX9" fmla="*/ 19732 w 43814"/>
                <a:gd name="connsiteY9" fmla="*/ 54596 h 98450"/>
                <a:gd name="connsiteX10" fmla="*/ 38033 w 43814"/>
                <a:gd name="connsiteY10" fmla="*/ 96849 h 9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814" h="98450">
                  <a:moveTo>
                    <a:pt x="38033" y="96849"/>
                  </a:moveTo>
                  <a:cubicBezTo>
                    <a:pt x="35341" y="81596"/>
                    <a:pt x="30946" y="66623"/>
                    <a:pt x="24685" y="52361"/>
                  </a:cubicBezTo>
                  <a:cubicBezTo>
                    <a:pt x="21713" y="45185"/>
                    <a:pt x="18246" y="38137"/>
                    <a:pt x="13903" y="31558"/>
                  </a:cubicBezTo>
                  <a:cubicBezTo>
                    <a:pt x="9648" y="24992"/>
                    <a:pt x="4988" y="18401"/>
                    <a:pt x="-1579" y="13549"/>
                  </a:cubicBezTo>
                  <a:lnTo>
                    <a:pt x="-1489" y="16521"/>
                  </a:lnTo>
                  <a:cubicBezTo>
                    <a:pt x="4124" y="10679"/>
                    <a:pt x="9559" y="4659"/>
                    <a:pt x="14766" y="-1602"/>
                  </a:cubicBezTo>
                  <a:cubicBezTo>
                    <a:pt x="8213" y="3250"/>
                    <a:pt x="1914" y="8355"/>
                    <a:pt x="-4220" y="13626"/>
                  </a:cubicBezTo>
                  <a:lnTo>
                    <a:pt x="-5782" y="14972"/>
                  </a:lnTo>
                  <a:lnTo>
                    <a:pt x="-4131" y="16610"/>
                  </a:lnTo>
                  <a:cubicBezTo>
                    <a:pt x="6346" y="27062"/>
                    <a:pt x="13039" y="41019"/>
                    <a:pt x="19732" y="54596"/>
                  </a:cubicBezTo>
                  <a:cubicBezTo>
                    <a:pt x="26095" y="68452"/>
                    <a:pt x="32051" y="82574"/>
                    <a:pt x="38033" y="96849"/>
                  </a:cubicBezTo>
                </a:path>
              </a:pathLst>
            </a:custGeom>
            <a:solidFill>
              <a:srgbClr val="CF8D7C"/>
            </a:solidFill>
            <a:ln w="1270" cap="flat">
              <a:noFill/>
              <a:prstDash val="solid"/>
              <a:miter/>
            </a:ln>
          </p:spPr>
          <p:txBody>
            <a:bodyPr rtlCol="0" anchor="ctr"/>
            <a:lstStyle/>
            <a:p>
              <a:endParaRPr lang="en-IN"/>
            </a:p>
          </p:txBody>
        </p:sp>
        <p:sp>
          <p:nvSpPr>
            <p:cNvPr id="86" name="Graphic 376">
              <a:extLst>
                <a:ext uri="{FF2B5EF4-FFF2-40B4-BE49-F238E27FC236}">
                  <a16:creationId xmlns:a16="http://schemas.microsoft.com/office/drawing/2014/main" id="{005215B3-B1F8-429A-B68F-EEF0D17352E7}"/>
                </a:ext>
              </a:extLst>
            </p:cNvPr>
            <p:cNvSpPr/>
            <p:nvPr/>
          </p:nvSpPr>
          <p:spPr>
            <a:xfrm flipV="1">
              <a:off x="9858806" y="3959012"/>
              <a:ext cx="61226" cy="24989"/>
            </a:xfrm>
            <a:custGeom>
              <a:avLst/>
              <a:gdLst>
                <a:gd name="connsiteX0" fmla="*/ -5839 w 61226"/>
                <a:gd name="connsiteY0" fmla="*/ 9863 h 24989"/>
                <a:gd name="connsiteX1" fmla="*/ 9491 w 61226"/>
                <a:gd name="connsiteY1" fmla="*/ 20290 h 24989"/>
                <a:gd name="connsiteX2" fmla="*/ 28451 w 61226"/>
                <a:gd name="connsiteY2" fmla="*/ 23198 h 24989"/>
                <a:gd name="connsiteX3" fmla="*/ 46790 w 61226"/>
                <a:gd name="connsiteY3" fmla="*/ 15261 h 24989"/>
                <a:gd name="connsiteX4" fmla="*/ 55388 w 61226"/>
                <a:gd name="connsiteY4" fmla="*/ -1681 h 24989"/>
                <a:gd name="connsiteX5" fmla="*/ 41520 w 61226"/>
                <a:gd name="connsiteY5" fmla="*/ 7755 h 24989"/>
                <a:gd name="connsiteX6" fmla="*/ 27347 w 61226"/>
                <a:gd name="connsiteY6" fmla="*/ 11502 h 24989"/>
                <a:gd name="connsiteX7" fmla="*/ -5839 w 61226"/>
                <a:gd name="connsiteY7" fmla="*/ 9863 h 2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26" h="24989">
                  <a:moveTo>
                    <a:pt x="-5839" y="9863"/>
                  </a:moveTo>
                  <a:cubicBezTo>
                    <a:pt x="-1711" y="14702"/>
                    <a:pt x="3686" y="17991"/>
                    <a:pt x="9491" y="20290"/>
                  </a:cubicBezTo>
                  <a:cubicBezTo>
                    <a:pt x="15332" y="22627"/>
                    <a:pt x="21797" y="23668"/>
                    <a:pt x="28451" y="23198"/>
                  </a:cubicBezTo>
                  <a:cubicBezTo>
                    <a:pt x="35068" y="22474"/>
                    <a:pt x="41825" y="19883"/>
                    <a:pt x="46790" y="15261"/>
                  </a:cubicBezTo>
                  <a:cubicBezTo>
                    <a:pt x="52023" y="10892"/>
                    <a:pt x="54576" y="4402"/>
                    <a:pt x="55388" y="-1681"/>
                  </a:cubicBezTo>
                  <a:cubicBezTo>
                    <a:pt x="50232" y="2129"/>
                    <a:pt x="46295" y="5799"/>
                    <a:pt x="41520" y="7755"/>
                  </a:cubicBezTo>
                  <a:cubicBezTo>
                    <a:pt x="36922" y="9774"/>
                    <a:pt x="32351" y="11070"/>
                    <a:pt x="27347" y="11502"/>
                  </a:cubicBezTo>
                  <a:cubicBezTo>
                    <a:pt x="17276" y="12429"/>
                    <a:pt x="6544" y="10803"/>
                    <a:pt x="-5839" y="9863"/>
                  </a:cubicBezTo>
                </a:path>
              </a:pathLst>
            </a:custGeom>
            <a:solidFill>
              <a:srgbClr val="56312A"/>
            </a:solidFill>
            <a:ln w="1270" cap="flat">
              <a:noFill/>
              <a:prstDash val="solid"/>
              <a:miter/>
            </a:ln>
          </p:spPr>
          <p:txBody>
            <a:bodyPr rtlCol="0" anchor="ctr"/>
            <a:lstStyle/>
            <a:p>
              <a:endParaRPr lang="en-IN"/>
            </a:p>
          </p:txBody>
        </p:sp>
        <p:sp>
          <p:nvSpPr>
            <p:cNvPr id="87" name="Graphic 376">
              <a:extLst>
                <a:ext uri="{FF2B5EF4-FFF2-40B4-BE49-F238E27FC236}">
                  <a16:creationId xmlns:a16="http://schemas.microsoft.com/office/drawing/2014/main" id="{38153F59-35C2-4D8F-ACC2-1E2677D9089D}"/>
                </a:ext>
              </a:extLst>
            </p:cNvPr>
            <p:cNvSpPr/>
            <p:nvPr/>
          </p:nvSpPr>
          <p:spPr>
            <a:xfrm flipV="1">
              <a:off x="9762667" y="3955628"/>
              <a:ext cx="49389" cy="22213"/>
            </a:xfrm>
            <a:custGeom>
              <a:avLst/>
              <a:gdLst>
                <a:gd name="connsiteX0" fmla="*/ 43621 w 49389"/>
                <a:gd name="connsiteY0" fmla="*/ 5515 h 22213"/>
                <a:gd name="connsiteX1" fmla="*/ 16837 w 49389"/>
                <a:gd name="connsiteY1" fmla="*/ 10049 h 22213"/>
                <a:gd name="connsiteX2" fmla="*/ -5769 w 49389"/>
                <a:gd name="connsiteY2" fmla="*/ -1685 h 22213"/>
                <a:gd name="connsiteX3" fmla="*/ 517 w 49389"/>
                <a:gd name="connsiteY3" fmla="*/ 13046 h 22213"/>
                <a:gd name="connsiteX4" fmla="*/ 16151 w 49389"/>
                <a:gd name="connsiteY4" fmla="*/ 20514 h 22213"/>
                <a:gd name="connsiteX5" fmla="*/ 43621 w 49389"/>
                <a:gd name="connsiteY5" fmla="*/ 5515 h 22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89" h="22213">
                  <a:moveTo>
                    <a:pt x="43621" y="5515"/>
                  </a:moveTo>
                  <a:cubicBezTo>
                    <a:pt x="33411" y="7979"/>
                    <a:pt x="24686" y="10583"/>
                    <a:pt x="16837" y="10049"/>
                  </a:cubicBezTo>
                  <a:cubicBezTo>
                    <a:pt x="9052" y="9871"/>
                    <a:pt x="2473" y="5249"/>
                    <a:pt x="-5769" y="-1685"/>
                  </a:cubicBezTo>
                  <a:cubicBezTo>
                    <a:pt x="-5198" y="3458"/>
                    <a:pt x="-3585" y="8970"/>
                    <a:pt x="517" y="13046"/>
                  </a:cubicBezTo>
                  <a:cubicBezTo>
                    <a:pt x="4251" y="17390"/>
                    <a:pt x="10233" y="20209"/>
                    <a:pt x="16151" y="20514"/>
                  </a:cubicBezTo>
                  <a:cubicBezTo>
                    <a:pt x="28076" y="20870"/>
                    <a:pt x="38223" y="14596"/>
                    <a:pt x="43621" y="5515"/>
                  </a:cubicBezTo>
                </a:path>
              </a:pathLst>
            </a:custGeom>
            <a:solidFill>
              <a:srgbClr val="56312A"/>
            </a:solidFill>
            <a:ln w="1270" cap="flat">
              <a:noFill/>
              <a:prstDash val="solid"/>
              <a:miter/>
            </a:ln>
          </p:spPr>
          <p:txBody>
            <a:bodyPr rtlCol="0" anchor="ctr"/>
            <a:lstStyle/>
            <a:p>
              <a:endParaRPr lang="en-IN"/>
            </a:p>
          </p:txBody>
        </p:sp>
        <p:sp>
          <p:nvSpPr>
            <p:cNvPr id="88" name="Graphic 376">
              <a:extLst>
                <a:ext uri="{FF2B5EF4-FFF2-40B4-BE49-F238E27FC236}">
                  <a16:creationId xmlns:a16="http://schemas.microsoft.com/office/drawing/2014/main" id="{4210E5C2-0720-4D26-B84B-93D606AACCB5}"/>
                </a:ext>
              </a:extLst>
            </p:cNvPr>
            <p:cNvSpPr/>
            <p:nvPr/>
          </p:nvSpPr>
          <p:spPr>
            <a:xfrm flipV="1">
              <a:off x="9789439" y="4124184"/>
              <a:ext cx="108559" cy="23795"/>
            </a:xfrm>
            <a:custGeom>
              <a:avLst/>
              <a:gdLst>
                <a:gd name="connsiteX0" fmla="*/ 102752 w 108559"/>
                <a:gd name="connsiteY0" fmla="*/ 22261 h 23795"/>
                <a:gd name="connsiteX1" fmla="*/ -5807 w 108559"/>
                <a:gd name="connsiteY1" fmla="*/ 20788 h 23795"/>
                <a:gd name="connsiteX2" fmla="*/ 102752 w 108559"/>
                <a:gd name="connsiteY2" fmla="*/ 22261 h 23795"/>
              </a:gdLst>
              <a:ahLst/>
              <a:cxnLst>
                <a:cxn ang="0">
                  <a:pos x="connsiteX0" y="connsiteY0"/>
                </a:cxn>
                <a:cxn ang="0">
                  <a:pos x="connsiteX1" y="connsiteY1"/>
                </a:cxn>
                <a:cxn ang="0">
                  <a:pos x="connsiteX2" y="connsiteY2"/>
                </a:cxn>
              </a:cxnLst>
              <a:rect l="l" t="t" r="r" b="b"/>
              <a:pathLst>
                <a:path w="108559" h="23795">
                  <a:moveTo>
                    <a:pt x="102752" y="22261"/>
                  </a:moveTo>
                  <a:lnTo>
                    <a:pt x="-5807" y="20788"/>
                  </a:lnTo>
                  <a:cubicBezTo>
                    <a:pt x="-5807" y="20788"/>
                    <a:pt x="18449" y="-30405"/>
                    <a:pt x="102752" y="22261"/>
                  </a:cubicBezTo>
                </a:path>
              </a:pathLst>
            </a:custGeom>
            <a:solidFill>
              <a:srgbClr val="FFFFFF"/>
            </a:solidFill>
            <a:ln w="1270" cap="flat">
              <a:noFill/>
              <a:prstDash val="solid"/>
              <a:miter/>
            </a:ln>
          </p:spPr>
          <p:txBody>
            <a:bodyPr rtlCol="0" anchor="ctr"/>
            <a:lstStyle/>
            <a:p>
              <a:endParaRPr lang="en-IN"/>
            </a:p>
          </p:txBody>
        </p:sp>
        <p:sp>
          <p:nvSpPr>
            <p:cNvPr id="89" name="Graphic 376">
              <a:extLst>
                <a:ext uri="{FF2B5EF4-FFF2-40B4-BE49-F238E27FC236}">
                  <a16:creationId xmlns:a16="http://schemas.microsoft.com/office/drawing/2014/main" id="{DC55E452-B202-4880-8D5C-7858E096983A}"/>
                </a:ext>
              </a:extLst>
            </p:cNvPr>
            <p:cNvSpPr/>
            <p:nvPr/>
          </p:nvSpPr>
          <p:spPr>
            <a:xfrm flipV="1">
              <a:off x="9746931" y="3766072"/>
              <a:ext cx="287884" cy="295819"/>
            </a:xfrm>
            <a:custGeom>
              <a:avLst/>
              <a:gdLst>
                <a:gd name="connsiteX0" fmla="*/ 244173 w 287884"/>
                <a:gd name="connsiteY0" fmla="*/ 42311 h 295819"/>
                <a:gd name="connsiteX1" fmla="*/ 255501 w 287884"/>
                <a:gd name="connsiteY1" fmla="*/ 142374 h 295819"/>
                <a:gd name="connsiteX2" fmla="*/ 282045 w 287884"/>
                <a:gd name="connsiteY2" fmla="*/ 149334 h 295819"/>
                <a:gd name="connsiteX3" fmla="*/ 182299 w 287884"/>
                <a:gd name="connsiteY3" fmla="*/ 256039 h 295819"/>
                <a:gd name="connsiteX4" fmla="*/ 247716 w 287884"/>
                <a:gd name="connsiteY4" fmla="*/ 235199 h 295819"/>
                <a:gd name="connsiteX5" fmla="*/ 101387 w 287884"/>
                <a:gd name="connsiteY5" fmla="*/ 290024 h 295819"/>
                <a:gd name="connsiteX6" fmla="*/ 31054 w 287884"/>
                <a:gd name="connsiteY6" fmla="*/ 243669 h 295819"/>
                <a:gd name="connsiteX7" fmla="*/ 77536 w 287884"/>
                <a:gd name="connsiteY7" fmla="*/ 293250 h 295819"/>
                <a:gd name="connsiteX8" fmla="*/ -5687 w 287884"/>
                <a:gd name="connsiteY8" fmla="*/ 209697 h 295819"/>
                <a:gd name="connsiteX9" fmla="*/ 9147 w 287884"/>
                <a:gd name="connsiteY9" fmla="*/ 150871 h 295819"/>
                <a:gd name="connsiteX10" fmla="*/ 67719 w 287884"/>
                <a:gd name="connsiteY10" fmla="*/ 159431 h 295819"/>
                <a:gd name="connsiteX11" fmla="*/ 182146 w 287884"/>
                <a:gd name="connsiteY11" fmla="*/ 164663 h 295819"/>
                <a:gd name="connsiteX12" fmla="*/ 193322 w 287884"/>
                <a:gd name="connsiteY12" fmla="*/ 114549 h 295819"/>
                <a:gd name="connsiteX13" fmla="*/ 205502 w 287884"/>
                <a:gd name="connsiteY13" fmla="*/ 90088 h 295819"/>
                <a:gd name="connsiteX14" fmla="*/ 202479 w 287884"/>
                <a:gd name="connsiteY14" fmla="*/ -1732 h 295819"/>
                <a:gd name="connsiteX15" fmla="*/ 216754 w 287884"/>
                <a:gd name="connsiteY15" fmla="*/ -1720 h 295819"/>
                <a:gd name="connsiteX16" fmla="*/ 219459 w 287884"/>
                <a:gd name="connsiteY16" fmla="*/ 23871 h 295819"/>
                <a:gd name="connsiteX17" fmla="*/ 244173 w 287884"/>
                <a:gd name="connsiteY17" fmla="*/ 42311 h 29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7884" h="295819">
                  <a:moveTo>
                    <a:pt x="244173" y="42311"/>
                  </a:moveTo>
                  <a:cubicBezTo>
                    <a:pt x="244173" y="42311"/>
                    <a:pt x="251730" y="133396"/>
                    <a:pt x="255501" y="142374"/>
                  </a:cubicBezTo>
                  <a:cubicBezTo>
                    <a:pt x="259286" y="151366"/>
                    <a:pt x="282045" y="149334"/>
                    <a:pt x="282045" y="149334"/>
                  </a:cubicBezTo>
                  <a:cubicBezTo>
                    <a:pt x="282045" y="149334"/>
                    <a:pt x="277904" y="247721"/>
                    <a:pt x="182299" y="256039"/>
                  </a:cubicBezTo>
                  <a:cubicBezTo>
                    <a:pt x="182299" y="256039"/>
                    <a:pt x="216893" y="264955"/>
                    <a:pt x="247716" y="235199"/>
                  </a:cubicBezTo>
                  <a:cubicBezTo>
                    <a:pt x="247716" y="235199"/>
                    <a:pt x="201615" y="312377"/>
                    <a:pt x="101387" y="290024"/>
                  </a:cubicBezTo>
                  <a:cubicBezTo>
                    <a:pt x="101387" y="290024"/>
                    <a:pt x="40363" y="277566"/>
                    <a:pt x="31054" y="243669"/>
                  </a:cubicBezTo>
                  <a:cubicBezTo>
                    <a:pt x="31054" y="243669"/>
                    <a:pt x="40414" y="278709"/>
                    <a:pt x="77536" y="293250"/>
                  </a:cubicBezTo>
                  <a:cubicBezTo>
                    <a:pt x="77536" y="293250"/>
                    <a:pt x="-3287" y="271279"/>
                    <a:pt x="-5687" y="209697"/>
                  </a:cubicBezTo>
                  <a:cubicBezTo>
                    <a:pt x="-7605" y="160662"/>
                    <a:pt x="9147" y="150871"/>
                    <a:pt x="9147" y="150871"/>
                  </a:cubicBezTo>
                  <a:cubicBezTo>
                    <a:pt x="9147" y="150871"/>
                    <a:pt x="25797" y="138793"/>
                    <a:pt x="67719" y="159431"/>
                  </a:cubicBezTo>
                  <a:cubicBezTo>
                    <a:pt x="109654" y="180068"/>
                    <a:pt x="165522" y="177884"/>
                    <a:pt x="182146" y="164663"/>
                  </a:cubicBezTo>
                  <a:cubicBezTo>
                    <a:pt x="198758" y="151455"/>
                    <a:pt x="193322" y="114549"/>
                    <a:pt x="193322" y="114549"/>
                  </a:cubicBezTo>
                  <a:cubicBezTo>
                    <a:pt x="193322" y="114549"/>
                    <a:pt x="191532" y="98051"/>
                    <a:pt x="205502" y="90088"/>
                  </a:cubicBezTo>
                  <a:lnTo>
                    <a:pt x="202479" y="-1732"/>
                  </a:lnTo>
                  <a:lnTo>
                    <a:pt x="216754" y="-1720"/>
                  </a:lnTo>
                  <a:lnTo>
                    <a:pt x="219459" y="23871"/>
                  </a:lnTo>
                  <a:cubicBezTo>
                    <a:pt x="219459" y="23871"/>
                    <a:pt x="223040" y="42006"/>
                    <a:pt x="244173" y="42311"/>
                  </a:cubicBezTo>
                </a:path>
              </a:pathLst>
            </a:custGeom>
            <a:solidFill>
              <a:srgbClr val="56312A"/>
            </a:solidFill>
            <a:ln w="1270" cap="flat">
              <a:noFill/>
              <a:prstDash val="solid"/>
              <a:miter/>
            </a:ln>
          </p:spPr>
          <p:txBody>
            <a:bodyPr rtlCol="0" anchor="ctr"/>
            <a:lstStyle/>
            <a:p>
              <a:endParaRPr lang="en-IN"/>
            </a:p>
          </p:txBody>
        </p:sp>
        <p:sp>
          <p:nvSpPr>
            <p:cNvPr id="90" name="Graphic 376">
              <a:extLst>
                <a:ext uri="{FF2B5EF4-FFF2-40B4-BE49-F238E27FC236}">
                  <a16:creationId xmlns:a16="http://schemas.microsoft.com/office/drawing/2014/main" id="{53951048-2178-4D66-A65C-951DB47E99C3}"/>
                </a:ext>
              </a:extLst>
            </p:cNvPr>
            <p:cNvSpPr/>
            <p:nvPr/>
          </p:nvSpPr>
          <p:spPr>
            <a:xfrm flipV="1">
              <a:off x="9972496" y="4033604"/>
              <a:ext cx="34235" cy="61438"/>
            </a:xfrm>
            <a:custGeom>
              <a:avLst/>
              <a:gdLst>
                <a:gd name="connsiteX0" fmla="*/ 22465 w 34235"/>
                <a:gd name="connsiteY0" fmla="*/ 58311 h 61438"/>
                <a:gd name="connsiteX1" fmla="*/ -5907 w 34235"/>
                <a:gd name="connsiteY1" fmla="*/ 20021 h 61438"/>
                <a:gd name="connsiteX2" fmla="*/ 253 w 34235"/>
                <a:gd name="connsiteY2" fmla="*/ -1201 h 61438"/>
                <a:gd name="connsiteX3" fmla="*/ 22465 w 34235"/>
                <a:gd name="connsiteY3" fmla="*/ 58311 h 61438"/>
              </a:gdLst>
              <a:ahLst/>
              <a:cxnLst>
                <a:cxn ang="0">
                  <a:pos x="connsiteX0" y="connsiteY0"/>
                </a:cxn>
                <a:cxn ang="0">
                  <a:pos x="connsiteX1" y="connsiteY1"/>
                </a:cxn>
                <a:cxn ang="0">
                  <a:pos x="connsiteX2" y="connsiteY2"/>
                </a:cxn>
                <a:cxn ang="0">
                  <a:pos x="connsiteX3" y="connsiteY3"/>
                </a:cxn>
              </a:cxnLst>
              <a:rect l="l" t="t" r="r" b="b"/>
              <a:pathLst>
                <a:path w="34235" h="61438">
                  <a:moveTo>
                    <a:pt x="22465" y="58311"/>
                  </a:moveTo>
                  <a:cubicBezTo>
                    <a:pt x="8800" y="65906"/>
                    <a:pt x="-4396" y="43948"/>
                    <a:pt x="-5907" y="20021"/>
                  </a:cubicBezTo>
                  <a:cubicBezTo>
                    <a:pt x="5561" y="21291"/>
                    <a:pt x="6983" y="7931"/>
                    <a:pt x="253" y="-1201"/>
                  </a:cubicBezTo>
                  <a:cubicBezTo>
                    <a:pt x="22706" y="-6890"/>
                    <a:pt x="36955" y="50234"/>
                    <a:pt x="22465" y="58311"/>
                  </a:cubicBezTo>
                </a:path>
              </a:pathLst>
            </a:custGeom>
            <a:solidFill>
              <a:srgbClr val="CF8D7C"/>
            </a:solidFill>
            <a:ln w="1270" cap="flat">
              <a:noFill/>
              <a:prstDash val="solid"/>
              <a:miter/>
            </a:ln>
          </p:spPr>
          <p:txBody>
            <a:bodyPr rtlCol="0" anchor="ctr"/>
            <a:lstStyle/>
            <a:p>
              <a:endParaRPr lang="en-IN"/>
            </a:p>
          </p:txBody>
        </p:sp>
        <p:sp>
          <p:nvSpPr>
            <p:cNvPr id="91" name="Graphic 376">
              <a:extLst>
                <a:ext uri="{FF2B5EF4-FFF2-40B4-BE49-F238E27FC236}">
                  <a16:creationId xmlns:a16="http://schemas.microsoft.com/office/drawing/2014/main" id="{7C5C42C3-490C-4A36-A954-0CA04AB63CC7}"/>
                </a:ext>
              </a:extLst>
            </p:cNvPr>
            <p:cNvSpPr/>
            <p:nvPr/>
          </p:nvSpPr>
          <p:spPr>
            <a:xfrm flipV="1">
              <a:off x="9799205" y="4553054"/>
              <a:ext cx="306237" cy="157143"/>
            </a:xfrm>
            <a:custGeom>
              <a:avLst/>
              <a:gdLst>
                <a:gd name="connsiteX0" fmla="*/ 298944 w 306237"/>
                <a:gd name="connsiteY0" fmla="*/ 23925 h 157143"/>
                <a:gd name="connsiteX1" fmla="*/ 16330 w 306237"/>
                <a:gd name="connsiteY1" fmla="*/ -764 h 157143"/>
                <a:gd name="connsiteX2" fmla="*/ -5882 w 306237"/>
                <a:gd name="connsiteY2" fmla="*/ 48601 h 157143"/>
                <a:gd name="connsiteX3" fmla="*/ 186650 w 306237"/>
                <a:gd name="connsiteY3" fmla="*/ 94270 h 157143"/>
                <a:gd name="connsiteX4" fmla="*/ 229843 w 306237"/>
                <a:gd name="connsiteY4" fmla="*/ 122642 h 157143"/>
                <a:gd name="connsiteX5" fmla="*/ 298944 w 306237"/>
                <a:gd name="connsiteY5" fmla="*/ 23925 h 15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237" h="157143">
                  <a:moveTo>
                    <a:pt x="298944" y="23925"/>
                  </a:moveTo>
                  <a:cubicBezTo>
                    <a:pt x="298944" y="23925"/>
                    <a:pt x="121144" y="-4434"/>
                    <a:pt x="16330" y="-764"/>
                  </a:cubicBezTo>
                  <a:lnTo>
                    <a:pt x="-5882" y="48601"/>
                  </a:lnTo>
                  <a:cubicBezTo>
                    <a:pt x="-5882" y="48601"/>
                    <a:pt x="99020" y="58469"/>
                    <a:pt x="186650" y="94270"/>
                  </a:cubicBezTo>
                  <a:cubicBezTo>
                    <a:pt x="203960" y="101331"/>
                    <a:pt x="218934" y="108303"/>
                    <a:pt x="229843" y="122642"/>
                  </a:cubicBezTo>
                  <a:cubicBezTo>
                    <a:pt x="316228" y="236180"/>
                    <a:pt x="298944" y="23925"/>
                    <a:pt x="298944" y="23925"/>
                  </a:cubicBezTo>
                </a:path>
              </a:pathLst>
            </a:custGeom>
            <a:solidFill>
              <a:srgbClr val="F9AA8F"/>
            </a:solidFill>
            <a:ln w="1270" cap="flat">
              <a:noFill/>
              <a:prstDash val="solid"/>
              <a:miter/>
            </a:ln>
          </p:spPr>
          <p:txBody>
            <a:bodyPr rtlCol="0" anchor="ctr"/>
            <a:lstStyle/>
            <a:p>
              <a:endParaRPr lang="en-IN"/>
            </a:p>
          </p:txBody>
        </p:sp>
        <p:sp>
          <p:nvSpPr>
            <p:cNvPr id="92" name="Graphic 376">
              <a:extLst>
                <a:ext uri="{FF2B5EF4-FFF2-40B4-BE49-F238E27FC236}">
                  <a16:creationId xmlns:a16="http://schemas.microsoft.com/office/drawing/2014/main" id="{A853794A-962B-41FF-B5B8-88E8B82743D0}"/>
                </a:ext>
              </a:extLst>
            </p:cNvPr>
            <p:cNvSpPr/>
            <p:nvPr/>
          </p:nvSpPr>
          <p:spPr>
            <a:xfrm flipV="1">
              <a:off x="9968280" y="4273892"/>
              <a:ext cx="136995" cy="345884"/>
            </a:xfrm>
            <a:custGeom>
              <a:avLst/>
              <a:gdLst>
                <a:gd name="connsiteX0" fmla="*/ 33380 w 136995"/>
                <a:gd name="connsiteY0" fmla="*/ 2959 h 345884"/>
                <a:gd name="connsiteX1" fmla="*/ -5939 w 136995"/>
                <a:gd name="connsiteY1" fmla="*/ 278892 h 345884"/>
                <a:gd name="connsiteX2" fmla="*/ 95610 w 136995"/>
                <a:gd name="connsiteY2" fmla="*/ 344628 h 345884"/>
                <a:gd name="connsiteX3" fmla="*/ 131056 w 136995"/>
                <a:gd name="connsiteY3" fmla="*/ -1257 h 345884"/>
                <a:gd name="connsiteX4" fmla="*/ 33380 w 136995"/>
                <a:gd name="connsiteY4" fmla="*/ 2959 h 34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5" h="345884">
                  <a:moveTo>
                    <a:pt x="33380" y="2959"/>
                  </a:moveTo>
                  <a:lnTo>
                    <a:pt x="-5939" y="278892"/>
                  </a:lnTo>
                  <a:lnTo>
                    <a:pt x="95610" y="344628"/>
                  </a:lnTo>
                  <a:lnTo>
                    <a:pt x="131056" y="-1257"/>
                  </a:lnTo>
                  <a:lnTo>
                    <a:pt x="33380" y="2959"/>
                  </a:lnTo>
                </a:path>
              </a:pathLst>
            </a:custGeom>
            <a:solidFill>
              <a:srgbClr val="E1F5F9"/>
            </a:solidFill>
            <a:ln w="1270" cap="flat">
              <a:noFill/>
              <a:prstDash val="solid"/>
              <a:miter/>
            </a:ln>
          </p:spPr>
          <p:txBody>
            <a:bodyPr rtlCol="0" anchor="ctr"/>
            <a:lstStyle/>
            <a:p>
              <a:endParaRPr lang="en-IN"/>
            </a:p>
          </p:txBody>
        </p:sp>
        <p:sp>
          <p:nvSpPr>
            <p:cNvPr id="93" name="Graphic 376">
              <a:extLst>
                <a:ext uri="{FF2B5EF4-FFF2-40B4-BE49-F238E27FC236}">
                  <a16:creationId xmlns:a16="http://schemas.microsoft.com/office/drawing/2014/main" id="{E2090E2B-7B29-4095-8723-2F8E0DD36B32}"/>
                </a:ext>
              </a:extLst>
            </p:cNvPr>
            <p:cNvSpPr/>
            <p:nvPr/>
          </p:nvSpPr>
          <p:spPr>
            <a:xfrm flipV="1">
              <a:off x="9991737" y="4579949"/>
              <a:ext cx="121260" cy="47231"/>
            </a:xfrm>
            <a:custGeom>
              <a:avLst/>
              <a:gdLst>
                <a:gd name="connsiteX0" fmla="*/ 2331 w 121260"/>
                <a:gd name="connsiteY0" fmla="*/ 46114 h 47231"/>
                <a:gd name="connsiteX1" fmla="*/ 115310 w 121260"/>
                <a:gd name="connsiteY1" fmla="*/ 30887 h 47231"/>
                <a:gd name="connsiteX2" fmla="*/ 112528 w 121260"/>
                <a:gd name="connsiteY2" fmla="*/ -1117 h 47231"/>
                <a:gd name="connsiteX3" fmla="*/ -5950 w 121260"/>
                <a:gd name="connsiteY3" fmla="*/ 11227 h 47231"/>
                <a:gd name="connsiteX4" fmla="*/ 2331 w 121260"/>
                <a:gd name="connsiteY4" fmla="*/ 46114 h 47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260" h="47231">
                  <a:moveTo>
                    <a:pt x="2331" y="46114"/>
                  </a:moveTo>
                  <a:lnTo>
                    <a:pt x="115310" y="30887"/>
                  </a:lnTo>
                  <a:lnTo>
                    <a:pt x="112528" y="-1117"/>
                  </a:lnTo>
                  <a:lnTo>
                    <a:pt x="-5950" y="11227"/>
                  </a:lnTo>
                  <a:lnTo>
                    <a:pt x="2331" y="46114"/>
                  </a:lnTo>
                </a:path>
              </a:pathLst>
            </a:custGeom>
            <a:solidFill>
              <a:srgbClr val="D0EBEA"/>
            </a:solidFill>
            <a:ln w="1270" cap="flat">
              <a:noFill/>
              <a:prstDash val="solid"/>
              <a:miter/>
            </a:ln>
          </p:spPr>
          <p:txBody>
            <a:bodyPr rtlCol="0" anchor="ctr"/>
            <a:lstStyle/>
            <a:p>
              <a:endParaRPr lang="en-IN"/>
            </a:p>
          </p:txBody>
        </p:sp>
        <p:sp>
          <p:nvSpPr>
            <p:cNvPr id="94" name="Graphic 376">
              <a:extLst>
                <a:ext uri="{FF2B5EF4-FFF2-40B4-BE49-F238E27FC236}">
                  <a16:creationId xmlns:a16="http://schemas.microsoft.com/office/drawing/2014/main" id="{B1E29C70-4D0A-4568-8A27-EACE863591DD}"/>
                </a:ext>
              </a:extLst>
            </p:cNvPr>
            <p:cNvSpPr/>
            <p:nvPr/>
          </p:nvSpPr>
          <p:spPr>
            <a:xfrm flipV="1">
              <a:off x="9338982" y="4179937"/>
              <a:ext cx="228659" cy="297611"/>
            </a:xfrm>
            <a:custGeom>
              <a:avLst/>
              <a:gdLst>
                <a:gd name="connsiteX0" fmla="*/ 105013 w 228659"/>
                <a:gd name="connsiteY0" fmla="*/ -1362 h 297611"/>
                <a:gd name="connsiteX1" fmla="*/ -5541 w 228659"/>
                <a:gd name="connsiteY1" fmla="*/ 259902 h 297611"/>
                <a:gd name="connsiteX2" fmla="*/ 34579 w 228659"/>
                <a:gd name="connsiteY2" fmla="*/ 296249 h 297611"/>
                <a:gd name="connsiteX3" fmla="*/ 137334 w 228659"/>
                <a:gd name="connsiteY3" fmla="*/ 127149 h 297611"/>
                <a:gd name="connsiteX4" fmla="*/ 177656 w 228659"/>
                <a:gd name="connsiteY4" fmla="*/ 94802 h 297611"/>
                <a:gd name="connsiteX5" fmla="*/ 105013 w 228659"/>
                <a:gd name="connsiteY5" fmla="*/ -1362 h 297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8659" h="297611">
                  <a:moveTo>
                    <a:pt x="105013" y="-1362"/>
                  </a:moveTo>
                  <a:cubicBezTo>
                    <a:pt x="105013" y="-1362"/>
                    <a:pt x="23276" y="159051"/>
                    <a:pt x="-5541" y="259902"/>
                  </a:cubicBezTo>
                  <a:lnTo>
                    <a:pt x="34579" y="296249"/>
                  </a:lnTo>
                  <a:cubicBezTo>
                    <a:pt x="34579" y="296249"/>
                    <a:pt x="76298" y="199501"/>
                    <a:pt x="137334" y="127149"/>
                  </a:cubicBezTo>
                  <a:cubicBezTo>
                    <a:pt x="149399" y="112862"/>
                    <a:pt x="160652" y="100771"/>
                    <a:pt x="177656" y="94802"/>
                  </a:cubicBezTo>
                  <a:cubicBezTo>
                    <a:pt x="312289" y="47609"/>
                    <a:pt x="105013" y="-1362"/>
                    <a:pt x="105013" y="-1362"/>
                  </a:cubicBezTo>
                </a:path>
              </a:pathLst>
            </a:custGeom>
            <a:solidFill>
              <a:srgbClr val="F9AA8F"/>
            </a:solidFill>
            <a:ln w="1270" cap="flat">
              <a:noFill/>
              <a:prstDash val="solid"/>
              <a:miter/>
            </a:ln>
          </p:spPr>
          <p:txBody>
            <a:bodyPr rtlCol="0" anchor="ctr"/>
            <a:lstStyle/>
            <a:p>
              <a:endParaRPr lang="en-IN"/>
            </a:p>
          </p:txBody>
        </p:sp>
        <p:sp>
          <p:nvSpPr>
            <p:cNvPr id="95" name="Graphic 376">
              <a:extLst>
                <a:ext uri="{FF2B5EF4-FFF2-40B4-BE49-F238E27FC236}">
                  <a16:creationId xmlns:a16="http://schemas.microsoft.com/office/drawing/2014/main" id="{B7601098-C10D-4EF1-9FCB-FF6B252D1211}"/>
                </a:ext>
              </a:extLst>
            </p:cNvPr>
            <p:cNvSpPr/>
            <p:nvPr/>
          </p:nvSpPr>
          <p:spPr>
            <a:xfrm flipV="1">
              <a:off x="9486074" y="4264062"/>
              <a:ext cx="289064" cy="194513"/>
            </a:xfrm>
            <a:custGeom>
              <a:avLst/>
              <a:gdLst>
                <a:gd name="connsiteX0" fmla="*/ -5662 w 289064"/>
                <a:gd name="connsiteY0" fmla="*/ 92901 h 194513"/>
                <a:gd name="connsiteX1" fmla="*/ 195582 w 289064"/>
                <a:gd name="connsiteY1" fmla="*/ 193180 h 194513"/>
                <a:gd name="connsiteX2" fmla="*/ 283402 w 289064"/>
                <a:gd name="connsiteY2" fmla="*/ 106515 h 194513"/>
                <a:gd name="connsiteX3" fmla="*/ 20411 w 289064"/>
                <a:gd name="connsiteY3" fmla="*/ -1333 h 194513"/>
                <a:gd name="connsiteX4" fmla="*/ -5662 w 289064"/>
                <a:gd name="connsiteY4" fmla="*/ 92901 h 1945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064" h="194513">
                  <a:moveTo>
                    <a:pt x="-5662" y="92901"/>
                  </a:moveTo>
                  <a:lnTo>
                    <a:pt x="195582" y="193180"/>
                  </a:lnTo>
                  <a:lnTo>
                    <a:pt x="283402" y="106515"/>
                  </a:lnTo>
                  <a:lnTo>
                    <a:pt x="20411" y="-1333"/>
                  </a:lnTo>
                  <a:lnTo>
                    <a:pt x="-5662" y="92901"/>
                  </a:lnTo>
                </a:path>
              </a:pathLst>
            </a:custGeom>
            <a:solidFill>
              <a:srgbClr val="E1F5F9"/>
            </a:solidFill>
            <a:ln w="1270" cap="flat">
              <a:noFill/>
              <a:prstDash val="solid"/>
              <a:miter/>
            </a:ln>
          </p:spPr>
          <p:txBody>
            <a:bodyPr rtlCol="0" anchor="ctr"/>
            <a:lstStyle/>
            <a:p>
              <a:endParaRPr lang="en-IN"/>
            </a:p>
          </p:txBody>
        </p:sp>
        <p:sp>
          <p:nvSpPr>
            <p:cNvPr id="96" name="Graphic 376">
              <a:extLst>
                <a:ext uri="{FF2B5EF4-FFF2-40B4-BE49-F238E27FC236}">
                  <a16:creationId xmlns:a16="http://schemas.microsoft.com/office/drawing/2014/main" id="{55EC4FD8-84F7-4EA0-B58F-7F641A2CAC7F}"/>
                </a:ext>
              </a:extLst>
            </p:cNvPr>
            <p:cNvSpPr/>
            <p:nvPr/>
          </p:nvSpPr>
          <p:spPr>
            <a:xfrm flipV="1">
              <a:off x="9481857" y="4346168"/>
              <a:ext cx="56083" cy="119379"/>
            </a:xfrm>
            <a:custGeom>
              <a:avLst/>
              <a:gdLst>
                <a:gd name="connsiteX0" fmla="*/ 30184 w 56083"/>
                <a:gd name="connsiteY0" fmla="*/ 118086 h 119379"/>
                <a:gd name="connsiteX1" fmla="*/ 50504 w 56083"/>
                <a:gd name="connsiteY1" fmla="*/ 5920 h 119379"/>
                <a:gd name="connsiteX2" fmla="*/ 19185 w 56083"/>
                <a:gd name="connsiteY2" fmla="*/ -1294 h 119379"/>
                <a:gd name="connsiteX3" fmla="*/ -5580 w 56083"/>
                <a:gd name="connsiteY3" fmla="*/ 115216 h 119379"/>
                <a:gd name="connsiteX4" fmla="*/ 30184 w 56083"/>
                <a:gd name="connsiteY4" fmla="*/ 118086 h 119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3" h="119379">
                  <a:moveTo>
                    <a:pt x="30184" y="118086"/>
                  </a:moveTo>
                  <a:lnTo>
                    <a:pt x="50504" y="5920"/>
                  </a:lnTo>
                  <a:lnTo>
                    <a:pt x="19185" y="-1294"/>
                  </a:lnTo>
                  <a:lnTo>
                    <a:pt x="-5580" y="115216"/>
                  </a:lnTo>
                  <a:lnTo>
                    <a:pt x="30184" y="118086"/>
                  </a:lnTo>
                </a:path>
              </a:pathLst>
            </a:custGeom>
            <a:solidFill>
              <a:srgbClr val="D0EBEA"/>
            </a:solidFill>
            <a:ln w="1270" cap="flat">
              <a:noFill/>
              <a:prstDash val="solid"/>
              <a:miter/>
            </a:ln>
          </p:spPr>
          <p:txBody>
            <a:bodyPr rtlCol="0" anchor="ctr"/>
            <a:lstStyle/>
            <a:p>
              <a:endParaRPr lang="en-IN"/>
            </a:p>
          </p:txBody>
        </p:sp>
        <p:sp>
          <p:nvSpPr>
            <p:cNvPr id="97" name="Graphic 376">
              <a:extLst>
                <a:ext uri="{FF2B5EF4-FFF2-40B4-BE49-F238E27FC236}">
                  <a16:creationId xmlns:a16="http://schemas.microsoft.com/office/drawing/2014/main" id="{EACC26C2-8298-4A8C-BB9E-6FA371A9B18A}"/>
                </a:ext>
              </a:extLst>
            </p:cNvPr>
            <p:cNvSpPr/>
            <p:nvPr/>
          </p:nvSpPr>
          <p:spPr>
            <a:xfrm flipV="1">
              <a:off x="9737212" y="4659275"/>
              <a:ext cx="130269" cy="104679"/>
            </a:xfrm>
            <a:custGeom>
              <a:avLst/>
              <a:gdLst>
                <a:gd name="connsiteX0" fmla="*/ -4251 w 130269"/>
                <a:gd name="connsiteY0" fmla="*/ 82680 h 104679"/>
                <a:gd name="connsiteX1" fmla="*/ 115446 w 130269"/>
                <a:gd name="connsiteY1" fmla="*/ 93780 h 104679"/>
                <a:gd name="connsiteX2" fmla="*/ 95228 w 130269"/>
                <a:gd name="connsiteY2" fmla="*/ 56810 h 104679"/>
                <a:gd name="connsiteX3" fmla="*/ 82122 w 130269"/>
                <a:gd name="connsiteY3" fmla="*/ 53064 h 104679"/>
                <a:gd name="connsiteX4" fmla="*/ 54982 w 130269"/>
                <a:gd name="connsiteY4" fmla="*/ 61700 h 104679"/>
                <a:gd name="connsiteX5" fmla="*/ 33989 w 130269"/>
                <a:gd name="connsiteY5" fmla="*/ 58004 h 104679"/>
                <a:gd name="connsiteX6" fmla="*/ 14253 w 130269"/>
                <a:gd name="connsiteY6" fmla="*/ 65408 h 104679"/>
                <a:gd name="connsiteX7" fmla="*/ -4251 w 130269"/>
                <a:gd name="connsiteY7" fmla="*/ 82680 h 1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269" h="104679">
                  <a:moveTo>
                    <a:pt x="-4251" y="82680"/>
                  </a:moveTo>
                  <a:cubicBezTo>
                    <a:pt x="-1787" y="122177"/>
                    <a:pt x="115446" y="93780"/>
                    <a:pt x="115446" y="93780"/>
                  </a:cubicBezTo>
                  <a:cubicBezTo>
                    <a:pt x="115446" y="93780"/>
                    <a:pt x="145825" y="72863"/>
                    <a:pt x="95228" y="56810"/>
                  </a:cubicBezTo>
                  <a:cubicBezTo>
                    <a:pt x="89932" y="55134"/>
                    <a:pt x="85652" y="53927"/>
                    <a:pt x="82122" y="53064"/>
                  </a:cubicBezTo>
                  <a:cubicBezTo>
                    <a:pt x="84179" y="-22451"/>
                    <a:pt x="54982" y="61700"/>
                    <a:pt x="54982" y="61700"/>
                  </a:cubicBezTo>
                  <a:cubicBezTo>
                    <a:pt x="45101" y="-62951"/>
                    <a:pt x="33989" y="58004"/>
                    <a:pt x="33989" y="58004"/>
                  </a:cubicBezTo>
                  <a:cubicBezTo>
                    <a:pt x="10557" y="-78991"/>
                    <a:pt x="14253" y="65408"/>
                    <a:pt x="14253" y="65408"/>
                  </a:cubicBezTo>
                  <a:cubicBezTo>
                    <a:pt x="-9191" y="-43202"/>
                    <a:pt x="-6728" y="43196"/>
                    <a:pt x="-4251" y="82680"/>
                  </a:cubicBezTo>
                </a:path>
              </a:pathLst>
            </a:custGeom>
            <a:solidFill>
              <a:srgbClr val="F9AA8F"/>
            </a:solidFill>
            <a:ln w="1270" cap="flat">
              <a:noFill/>
              <a:prstDash val="solid"/>
              <a:miter/>
            </a:ln>
          </p:spPr>
          <p:txBody>
            <a:bodyPr rtlCol="0" anchor="ctr"/>
            <a:lstStyle/>
            <a:p>
              <a:endParaRPr lang="en-IN"/>
            </a:p>
          </p:txBody>
        </p:sp>
        <p:sp>
          <p:nvSpPr>
            <p:cNvPr id="98" name="Graphic 376">
              <a:extLst>
                <a:ext uri="{FF2B5EF4-FFF2-40B4-BE49-F238E27FC236}">
                  <a16:creationId xmlns:a16="http://schemas.microsoft.com/office/drawing/2014/main" id="{1D03E7AD-AF9F-478D-ACD4-6FDF4DCF494B}"/>
                </a:ext>
              </a:extLst>
            </p:cNvPr>
            <p:cNvSpPr/>
            <p:nvPr/>
          </p:nvSpPr>
          <p:spPr>
            <a:xfrm flipV="1">
              <a:off x="9296331" y="4063808"/>
              <a:ext cx="108436" cy="202896"/>
            </a:xfrm>
            <a:custGeom>
              <a:avLst/>
              <a:gdLst>
                <a:gd name="connsiteX0" fmla="*/ 54477 w 108436"/>
                <a:gd name="connsiteY0" fmla="*/ -1508 h 202896"/>
                <a:gd name="connsiteX1" fmla="*/ 17940 w 108436"/>
                <a:gd name="connsiteY1" fmla="*/ 79213 h 202896"/>
                <a:gd name="connsiteX2" fmla="*/ -3231 w 108436"/>
                <a:gd name="connsiteY2" fmla="*/ 176571 h 202896"/>
                <a:gd name="connsiteX3" fmla="*/ 16238 w 108436"/>
                <a:gd name="connsiteY3" fmla="*/ 126825 h 202896"/>
                <a:gd name="connsiteX4" fmla="*/ 15844 w 108436"/>
                <a:gd name="connsiteY4" fmla="*/ 199012 h 202896"/>
                <a:gd name="connsiteX5" fmla="*/ 33510 w 108436"/>
                <a:gd name="connsiteY5" fmla="*/ 134293 h 202896"/>
                <a:gd name="connsiteX6" fmla="*/ 36456 w 108436"/>
                <a:gd name="connsiteY6" fmla="*/ 201387 h 202896"/>
                <a:gd name="connsiteX7" fmla="*/ 51684 w 108436"/>
                <a:gd name="connsiteY7" fmla="*/ 145418 h 202896"/>
                <a:gd name="connsiteX8" fmla="*/ 86634 w 108436"/>
                <a:gd name="connsiteY8" fmla="*/ 158715 h 202896"/>
                <a:gd name="connsiteX9" fmla="*/ 90571 w 108436"/>
                <a:gd name="connsiteY9" fmla="*/ 128806 h 202896"/>
                <a:gd name="connsiteX10" fmla="*/ 63685 w 108436"/>
                <a:gd name="connsiteY10" fmla="*/ 130915 h 202896"/>
                <a:gd name="connsiteX11" fmla="*/ 84779 w 108436"/>
                <a:gd name="connsiteY11" fmla="*/ 121974 h 202896"/>
                <a:gd name="connsiteX12" fmla="*/ 101175 w 108436"/>
                <a:gd name="connsiteY12" fmla="*/ 125784 h 202896"/>
                <a:gd name="connsiteX13" fmla="*/ 86837 w 108436"/>
                <a:gd name="connsiteY13" fmla="*/ 75784 h 202896"/>
                <a:gd name="connsiteX14" fmla="*/ 92438 w 108436"/>
                <a:gd name="connsiteY14" fmla="*/ 44224 h 202896"/>
                <a:gd name="connsiteX15" fmla="*/ 54477 w 108436"/>
                <a:gd name="connsiteY15" fmla="*/ -1508 h 20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436" h="202896">
                  <a:moveTo>
                    <a:pt x="54477" y="-1508"/>
                  </a:moveTo>
                  <a:cubicBezTo>
                    <a:pt x="54477" y="-1508"/>
                    <a:pt x="33370" y="49952"/>
                    <a:pt x="17940" y="79213"/>
                  </a:cubicBezTo>
                  <a:cubicBezTo>
                    <a:pt x="2509" y="108486"/>
                    <a:pt x="-10940" y="179975"/>
                    <a:pt x="-3231" y="176571"/>
                  </a:cubicBezTo>
                  <a:cubicBezTo>
                    <a:pt x="4465" y="173180"/>
                    <a:pt x="16238" y="126825"/>
                    <a:pt x="16238" y="126825"/>
                  </a:cubicBezTo>
                  <a:cubicBezTo>
                    <a:pt x="16238" y="126825"/>
                    <a:pt x="6382" y="195075"/>
                    <a:pt x="15844" y="199012"/>
                  </a:cubicBezTo>
                  <a:cubicBezTo>
                    <a:pt x="25318" y="202924"/>
                    <a:pt x="33510" y="134293"/>
                    <a:pt x="33510" y="134293"/>
                  </a:cubicBezTo>
                  <a:cubicBezTo>
                    <a:pt x="33510" y="134293"/>
                    <a:pt x="27871" y="201133"/>
                    <a:pt x="36456" y="201387"/>
                  </a:cubicBezTo>
                  <a:cubicBezTo>
                    <a:pt x="45029" y="201666"/>
                    <a:pt x="51684" y="145418"/>
                    <a:pt x="51684" y="145418"/>
                  </a:cubicBezTo>
                  <a:cubicBezTo>
                    <a:pt x="51684" y="145418"/>
                    <a:pt x="61526" y="182705"/>
                    <a:pt x="86634" y="158715"/>
                  </a:cubicBezTo>
                  <a:cubicBezTo>
                    <a:pt x="105532" y="140656"/>
                    <a:pt x="93733" y="122634"/>
                    <a:pt x="90571" y="128806"/>
                  </a:cubicBezTo>
                  <a:cubicBezTo>
                    <a:pt x="87409" y="135004"/>
                    <a:pt x="71102" y="158563"/>
                    <a:pt x="63685" y="130915"/>
                  </a:cubicBezTo>
                  <a:cubicBezTo>
                    <a:pt x="56268" y="103267"/>
                    <a:pt x="77185" y="101438"/>
                    <a:pt x="84779" y="121974"/>
                  </a:cubicBezTo>
                  <a:cubicBezTo>
                    <a:pt x="88996" y="133391"/>
                    <a:pt x="98521" y="137265"/>
                    <a:pt x="101175" y="125784"/>
                  </a:cubicBezTo>
                  <a:cubicBezTo>
                    <a:pt x="103843" y="114303"/>
                    <a:pt x="106281" y="88928"/>
                    <a:pt x="86837" y="75784"/>
                  </a:cubicBezTo>
                  <a:lnTo>
                    <a:pt x="92438" y="44224"/>
                  </a:lnTo>
                  <a:lnTo>
                    <a:pt x="54477" y="-1508"/>
                  </a:lnTo>
                </a:path>
              </a:pathLst>
            </a:custGeom>
            <a:solidFill>
              <a:srgbClr val="F9AA8F"/>
            </a:solidFill>
            <a:ln w="1270" cap="flat">
              <a:noFill/>
              <a:prstDash val="solid"/>
              <a:miter/>
            </a:ln>
          </p:spPr>
          <p:txBody>
            <a:bodyPr rtlCol="0" anchor="ctr"/>
            <a:lstStyle/>
            <a:p>
              <a:endParaRPr lang="en-IN"/>
            </a:p>
          </p:txBody>
        </p:sp>
        <p:sp>
          <p:nvSpPr>
            <p:cNvPr id="99" name="Graphic 376">
              <a:extLst>
                <a:ext uri="{FF2B5EF4-FFF2-40B4-BE49-F238E27FC236}">
                  <a16:creationId xmlns:a16="http://schemas.microsoft.com/office/drawing/2014/main" id="{03AD98DF-4A7E-487F-A4E1-0A516F80228B}"/>
                </a:ext>
              </a:extLst>
            </p:cNvPr>
            <p:cNvSpPr/>
            <p:nvPr/>
          </p:nvSpPr>
          <p:spPr>
            <a:xfrm flipV="1">
              <a:off x="9772245" y="4004910"/>
              <a:ext cx="37722" cy="36661"/>
            </a:xfrm>
            <a:custGeom>
              <a:avLst/>
              <a:gdLst>
                <a:gd name="connsiteX0" fmla="*/ 30879 w 37722"/>
                <a:gd name="connsiteY0" fmla="*/ -1635 h 36661"/>
                <a:gd name="connsiteX1" fmla="*/ 24465 w 37722"/>
                <a:gd name="connsiteY1" fmla="*/ 17186 h 36661"/>
                <a:gd name="connsiteX2" fmla="*/ 13670 w 37722"/>
                <a:gd name="connsiteY2" fmla="*/ 26623 h 36661"/>
                <a:gd name="connsiteX3" fmla="*/ 1757 w 37722"/>
                <a:gd name="connsiteY3" fmla="*/ 17758 h 36661"/>
                <a:gd name="connsiteX4" fmla="*/ -4211 w 37722"/>
                <a:gd name="connsiteY4" fmla="*/ -949 h 36661"/>
                <a:gd name="connsiteX5" fmla="*/ -4313 w 37722"/>
                <a:gd name="connsiteY5" fmla="*/ 20171 h 36661"/>
                <a:gd name="connsiteX6" fmla="*/ 1706 w 37722"/>
                <a:gd name="connsiteY6" fmla="*/ 30293 h 36661"/>
                <a:gd name="connsiteX7" fmla="*/ 13454 w 37722"/>
                <a:gd name="connsiteY7" fmla="*/ 35005 h 36661"/>
                <a:gd name="connsiteX8" fmla="*/ 25443 w 37722"/>
                <a:gd name="connsiteY8" fmla="*/ 29734 h 36661"/>
                <a:gd name="connsiteX9" fmla="*/ 30612 w 37722"/>
                <a:gd name="connsiteY9" fmla="*/ 19371 h 36661"/>
                <a:gd name="connsiteX10" fmla="*/ 30879 w 37722"/>
                <a:gd name="connsiteY10" fmla="*/ -1635 h 36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722" h="36661">
                  <a:moveTo>
                    <a:pt x="30879" y="-1635"/>
                  </a:moveTo>
                  <a:cubicBezTo>
                    <a:pt x="29050" y="5045"/>
                    <a:pt x="26980" y="11471"/>
                    <a:pt x="24465" y="17186"/>
                  </a:cubicBezTo>
                  <a:cubicBezTo>
                    <a:pt x="21709" y="22825"/>
                    <a:pt x="18140" y="27308"/>
                    <a:pt x="13670" y="26623"/>
                  </a:cubicBezTo>
                  <a:cubicBezTo>
                    <a:pt x="8666" y="26711"/>
                    <a:pt x="4564" y="23181"/>
                    <a:pt x="1757" y="17758"/>
                  </a:cubicBezTo>
                  <a:cubicBezTo>
                    <a:pt x="-973" y="12322"/>
                    <a:pt x="-2764" y="5795"/>
                    <a:pt x="-4211" y="-949"/>
                  </a:cubicBezTo>
                  <a:cubicBezTo>
                    <a:pt x="-6002" y="5744"/>
                    <a:pt x="-6523" y="12995"/>
                    <a:pt x="-4313" y="20171"/>
                  </a:cubicBezTo>
                  <a:cubicBezTo>
                    <a:pt x="-3284" y="23765"/>
                    <a:pt x="-1316" y="27334"/>
                    <a:pt x="1706" y="30293"/>
                  </a:cubicBezTo>
                  <a:cubicBezTo>
                    <a:pt x="4856" y="33290"/>
                    <a:pt x="9136" y="34776"/>
                    <a:pt x="13454" y="35005"/>
                  </a:cubicBezTo>
                  <a:cubicBezTo>
                    <a:pt x="17861" y="35271"/>
                    <a:pt x="22839" y="33049"/>
                    <a:pt x="25443" y="29734"/>
                  </a:cubicBezTo>
                  <a:cubicBezTo>
                    <a:pt x="28123" y="26470"/>
                    <a:pt x="29697" y="22927"/>
                    <a:pt x="30612" y="19371"/>
                  </a:cubicBezTo>
                  <a:cubicBezTo>
                    <a:pt x="32428" y="12284"/>
                    <a:pt x="32276" y="5172"/>
                    <a:pt x="30879" y="-1635"/>
                  </a:cubicBezTo>
                </a:path>
              </a:pathLst>
            </a:custGeom>
            <a:solidFill>
              <a:srgbClr val="1A1B21"/>
            </a:solidFill>
            <a:ln w="1270" cap="flat">
              <a:noFill/>
              <a:prstDash val="solid"/>
              <a:miter/>
            </a:ln>
          </p:spPr>
          <p:txBody>
            <a:bodyPr rtlCol="0" anchor="ctr"/>
            <a:lstStyle/>
            <a:p>
              <a:endParaRPr lang="en-IN"/>
            </a:p>
          </p:txBody>
        </p:sp>
        <p:sp>
          <p:nvSpPr>
            <p:cNvPr id="100" name="Graphic 376">
              <a:extLst>
                <a:ext uri="{FF2B5EF4-FFF2-40B4-BE49-F238E27FC236}">
                  <a16:creationId xmlns:a16="http://schemas.microsoft.com/office/drawing/2014/main" id="{82456CB4-80A1-4440-8846-507AD813B769}"/>
                </a:ext>
              </a:extLst>
            </p:cNvPr>
            <p:cNvSpPr/>
            <p:nvPr/>
          </p:nvSpPr>
          <p:spPr>
            <a:xfrm flipV="1">
              <a:off x="9865761" y="4003431"/>
              <a:ext cx="37750" cy="38063"/>
            </a:xfrm>
            <a:custGeom>
              <a:avLst/>
              <a:gdLst>
                <a:gd name="connsiteX0" fmla="*/ 29742 w 37750"/>
                <a:gd name="connsiteY0" fmla="*/ -1636 h 38063"/>
                <a:gd name="connsiteX1" fmla="*/ 25043 w 37750"/>
                <a:gd name="connsiteY1" fmla="*/ 17681 h 38063"/>
                <a:gd name="connsiteX2" fmla="*/ 15137 w 37750"/>
                <a:gd name="connsiteY2" fmla="*/ 28044 h 38063"/>
                <a:gd name="connsiteX3" fmla="*/ 2488 w 37750"/>
                <a:gd name="connsiteY3" fmla="*/ 20285 h 38063"/>
                <a:gd name="connsiteX4" fmla="*/ -5132 w 37750"/>
                <a:gd name="connsiteY4" fmla="*/ 2187 h 38063"/>
                <a:gd name="connsiteX5" fmla="*/ -3354 w 37750"/>
                <a:gd name="connsiteY5" fmla="*/ 23231 h 38063"/>
                <a:gd name="connsiteX6" fmla="*/ 3568 w 37750"/>
                <a:gd name="connsiteY6" fmla="*/ 32769 h 38063"/>
                <a:gd name="connsiteX7" fmla="*/ 15683 w 37750"/>
                <a:gd name="connsiteY7" fmla="*/ 36414 h 38063"/>
                <a:gd name="connsiteX8" fmla="*/ 27151 w 37750"/>
                <a:gd name="connsiteY8" fmla="*/ 30089 h 38063"/>
                <a:gd name="connsiteX9" fmla="*/ 31367 w 37750"/>
                <a:gd name="connsiteY9" fmla="*/ 19307 h 38063"/>
                <a:gd name="connsiteX10" fmla="*/ 29742 w 37750"/>
                <a:gd name="connsiteY10" fmla="*/ -1636 h 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750" h="38063">
                  <a:moveTo>
                    <a:pt x="29742" y="-1636"/>
                  </a:moveTo>
                  <a:cubicBezTo>
                    <a:pt x="28535" y="5172"/>
                    <a:pt x="27063" y="11763"/>
                    <a:pt x="25043" y="17681"/>
                  </a:cubicBezTo>
                  <a:cubicBezTo>
                    <a:pt x="22820" y="23549"/>
                    <a:pt x="19658" y="28336"/>
                    <a:pt x="15137" y="28044"/>
                  </a:cubicBezTo>
                  <a:cubicBezTo>
                    <a:pt x="10171" y="28590"/>
                    <a:pt x="5765" y="25441"/>
                    <a:pt x="2488" y="20285"/>
                  </a:cubicBezTo>
                  <a:cubicBezTo>
                    <a:pt x="-712" y="15116"/>
                    <a:pt x="-3100" y="8766"/>
                    <a:pt x="-5132" y="2187"/>
                  </a:cubicBezTo>
                  <a:cubicBezTo>
                    <a:pt x="-6313" y="9020"/>
                    <a:pt x="-6186" y="16271"/>
                    <a:pt x="-3354" y="23231"/>
                  </a:cubicBezTo>
                  <a:cubicBezTo>
                    <a:pt x="-2008" y="26724"/>
                    <a:pt x="278" y="30089"/>
                    <a:pt x="3568" y="32769"/>
                  </a:cubicBezTo>
                  <a:cubicBezTo>
                    <a:pt x="6958" y="35486"/>
                    <a:pt x="11353" y="36566"/>
                    <a:pt x="15683" y="36414"/>
                  </a:cubicBezTo>
                  <a:cubicBezTo>
                    <a:pt x="20103" y="36287"/>
                    <a:pt x="24852" y="33632"/>
                    <a:pt x="27151" y="30089"/>
                  </a:cubicBezTo>
                  <a:cubicBezTo>
                    <a:pt x="29539" y="26596"/>
                    <a:pt x="30771" y="22926"/>
                    <a:pt x="31367" y="19307"/>
                  </a:cubicBezTo>
                  <a:cubicBezTo>
                    <a:pt x="32536" y="12080"/>
                    <a:pt x="31761" y="5032"/>
                    <a:pt x="29742" y="-1636"/>
                  </a:cubicBezTo>
                </a:path>
              </a:pathLst>
            </a:custGeom>
            <a:solidFill>
              <a:srgbClr val="1A1B21"/>
            </a:solidFill>
            <a:ln w="1270" cap="flat">
              <a:noFill/>
              <a:prstDash val="solid"/>
              <a:miter/>
            </a:ln>
          </p:spPr>
          <p:txBody>
            <a:bodyPr rtlCol="0" anchor="ctr"/>
            <a:lstStyle/>
            <a:p>
              <a:endParaRPr lang="en-IN"/>
            </a:p>
          </p:txBody>
        </p:sp>
        <p:sp>
          <p:nvSpPr>
            <p:cNvPr id="101" name="Graphic 376">
              <a:extLst>
                <a:ext uri="{FF2B5EF4-FFF2-40B4-BE49-F238E27FC236}">
                  <a16:creationId xmlns:a16="http://schemas.microsoft.com/office/drawing/2014/main" id="{12F7F689-6165-435E-B6DC-279190CC2819}"/>
                </a:ext>
              </a:extLst>
            </p:cNvPr>
            <p:cNvSpPr/>
            <p:nvPr/>
          </p:nvSpPr>
          <p:spPr>
            <a:xfrm flipV="1">
              <a:off x="9490471" y="4746425"/>
              <a:ext cx="136865" cy="455862"/>
            </a:xfrm>
            <a:custGeom>
              <a:avLst/>
              <a:gdLst>
                <a:gd name="connsiteX0" fmla="*/ -485 w 136865"/>
                <a:gd name="connsiteY0" fmla="*/ -786 h 455862"/>
                <a:gd name="connsiteX1" fmla="*/ 43711 w 136865"/>
                <a:gd name="connsiteY1" fmla="*/ 452693 h 455862"/>
                <a:gd name="connsiteX2" fmla="*/ 131252 w 136865"/>
                <a:gd name="connsiteY2" fmla="*/ 394730 h 455862"/>
                <a:gd name="connsiteX3" fmla="*/ -485 w 136865"/>
                <a:gd name="connsiteY3" fmla="*/ -786 h 455862"/>
              </a:gdLst>
              <a:ahLst/>
              <a:cxnLst>
                <a:cxn ang="0">
                  <a:pos x="connsiteX0" y="connsiteY0"/>
                </a:cxn>
                <a:cxn ang="0">
                  <a:pos x="connsiteX1" y="connsiteY1"/>
                </a:cxn>
                <a:cxn ang="0">
                  <a:pos x="connsiteX2" y="connsiteY2"/>
                </a:cxn>
                <a:cxn ang="0">
                  <a:pos x="connsiteX3" y="connsiteY3"/>
                </a:cxn>
              </a:cxnLst>
              <a:rect l="l" t="t" r="r" b="b"/>
              <a:pathLst>
                <a:path w="136865" h="455862">
                  <a:moveTo>
                    <a:pt x="-485" y="-786"/>
                  </a:moveTo>
                  <a:cubicBezTo>
                    <a:pt x="-485" y="-786"/>
                    <a:pt x="-27815" y="493396"/>
                    <a:pt x="43711" y="452693"/>
                  </a:cubicBezTo>
                  <a:cubicBezTo>
                    <a:pt x="43711" y="452693"/>
                    <a:pt x="107833" y="405830"/>
                    <a:pt x="131252" y="394730"/>
                  </a:cubicBezTo>
                  <a:lnTo>
                    <a:pt x="-485" y="-786"/>
                  </a:lnTo>
                </a:path>
              </a:pathLst>
            </a:custGeom>
            <a:solidFill>
              <a:srgbClr val="4C5254"/>
            </a:solidFill>
            <a:ln w="1270" cap="flat">
              <a:noFill/>
              <a:prstDash val="solid"/>
              <a:miter/>
            </a:ln>
          </p:spPr>
          <p:txBody>
            <a:bodyPr rtlCol="0" anchor="ctr"/>
            <a:lstStyle/>
            <a:p>
              <a:endParaRPr lang="en-IN"/>
            </a:p>
          </p:txBody>
        </p:sp>
        <p:sp>
          <p:nvSpPr>
            <p:cNvPr id="102" name="Graphic 376">
              <a:extLst>
                <a:ext uri="{FF2B5EF4-FFF2-40B4-BE49-F238E27FC236}">
                  <a16:creationId xmlns:a16="http://schemas.microsoft.com/office/drawing/2014/main" id="{7AD108C5-BAD9-490C-B4B6-170B78E5F232}"/>
                </a:ext>
              </a:extLst>
            </p:cNvPr>
            <p:cNvSpPr/>
            <p:nvPr/>
          </p:nvSpPr>
          <p:spPr>
            <a:xfrm flipV="1">
              <a:off x="9814726" y="4664023"/>
              <a:ext cx="500593" cy="585660"/>
            </a:xfrm>
            <a:custGeom>
              <a:avLst/>
              <a:gdLst>
                <a:gd name="connsiteX0" fmla="*/ -1312 w 500593"/>
                <a:gd name="connsiteY0" fmla="*/ 384059 h 585660"/>
                <a:gd name="connsiteX1" fmla="*/ 91614 w 500593"/>
                <a:gd name="connsiteY1" fmla="*/ 384059 h 585660"/>
                <a:gd name="connsiteX2" fmla="*/ 91614 w 500593"/>
                <a:gd name="connsiteY2" fmla="*/ 584859 h 585660"/>
                <a:gd name="connsiteX3" fmla="*/ 494635 w 500593"/>
                <a:gd name="connsiteY3" fmla="*/ 584859 h 585660"/>
                <a:gd name="connsiteX4" fmla="*/ 494635 w 500593"/>
                <a:gd name="connsiteY4" fmla="*/ -802 h 585660"/>
                <a:gd name="connsiteX5" fmla="*/ 1545 w 500593"/>
                <a:gd name="connsiteY5" fmla="*/ -802 h 585660"/>
                <a:gd name="connsiteX6" fmla="*/ -1312 w 500593"/>
                <a:gd name="connsiteY6" fmla="*/ 384059 h 585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0593" h="585660">
                  <a:moveTo>
                    <a:pt x="-1312" y="384059"/>
                  </a:moveTo>
                  <a:lnTo>
                    <a:pt x="91614" y="384059"/>
                  </a:lnTo>
                  <a:lnTo>
                    <a:pt x="91614" y="584859"/>
                  </a:lnTo>
                  <a:lnTo>
                    <a:pt x="494635" y="584859"/>
                  </a:lnTo>
                  <a:lnTo>
                    <a:pt x="494635" y="-802"/>
                  </a:lnTo>
                  <a:lnTo>
                    <a:pt x="1545" y="-802"/>
                  </a:lnTo>
                  <a:cubicBezTo>
                    <a:pt x="-4919" y="127519"/>
                    <a:pt x="-10063" y="255865"/>
                    <a:pt x="-1312" y="384059"/>
                  </a:cubicBezTo>
                </a:path>
              </a:pathLst>
            </a:custGeom>
            <a:solidFill>
              <a:srgbClr val="F35B77"/>
            </a:solidFill>
            <a:ln w="1270" cap="flat">
              <a:noFill/>
              <a:prstDash val="solid"/>
              <a:miter/>
            </a:ln>
          </p:spPr>
          <p:txBody>
            <a:bodyPr rtlCol="0" anchor="ctr"/>
            <a:lstStyle/>
            <a:p>
              <a:endParaRPr lang="en-IN"/>
            </a:p>
          </p:txBody>
        </p:sp>
        <p:sp>
          <p:nvSpPr>
            <p:cNvPr id="103" name="Graphic 376">
              <a:extLst>
                <a:ext uri="{FF2B5EF4-FFF2-40B4-BE49-F238E27FC236}">
                  <a16:creationId xmlns:a16="http://schemas.microsoft.com/office/drawing/2014/main" id="{14D921F3-B35E-43F5-9C51-C3F2A6F8845C}"/>
                </a:ext>
              </a:extLst>
            </p:cNvPr>
            <p:cNvSpPr/>
            <p:nvPr/>
          </p:nvSpPr>
          <p:spPr>
            <a:xfrm flipV="1">
              <a:off x="9655265" y="4860111"/>
              <a:ext cx="257033" cy="157429"/>
            </a:xfrm>
            <a:custGeom>
              <a:avLst/>
              <a:gdLst>
                <a:gd name="connsiteX0" fmla="*/ 7338 w 257033"/>
                <a:gd name="connsiteY0" fmla="*/ 156611 h 157429"/>
                <a:gd name="connsiteX1" fmla="*/ 251267 w 257033"/>
                <a:gd name="connsiteY1" fmla="*/ 156611 h 157429"/>
                <a:gd name="connsiteX2" fmla="*/ 251267 w 257033"/>
                <a:gd name="connsiteY2" fmla="*/ -818 h 157429"/>
                <a:gd name="connsiteX3" fmla="*/ -5743 w 257033"/>
                <a:gd name="connsiteY3" fmla="*/ -818 h 157429"/>
                <a:gd name="connsiteX4" fmla="*/ 7338 w 257033"/>
                <a:gd name="connsiteY4" fmla="*/ 156611 h 15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7033" h="157429">
                  <a:moveTo>
                    <a:pt x="7338" y="156611"/>
                  </a:moveTo>
                  <a:lnTo>
                    <a:pt x="251267" y="156611"/>
                  </a:lnTo>
                  <a:lnTo>
                    <a:pt x="251267" y="-818"/>
                  </a:lnTo>
                  <a:lnTo>
                    <a:pt x="-5743" y="-818"/>
                  </a:lnTo>
                  <a:cubicBezTo>
                    <a:pt x="-6098" y="51671"/>
                    <a:pt x="-2479" y="104147"/>
                    <a:pt x="7338" y="156611"/>
                  </a:cubicBezTo>
                </a:path>
              </a:pathLst>
            </a:custGeom>
            <a:solidFill>
              <a:srgbClr val="DE4F6F"/>
            </a:solidFill>
            <a:ln w="1270" cap="flat">
              <a:noFill/>
              <a:prstDash val="solid"/>
              <a:miter/>
            </a:ln>
          </p:spPr>
          <p:txBody>
            <a:bodyPr rtlCol="0" anchor="ctr"/>
            <a:lstStyle/>
            <a:p>
              <a:endParaRPr lang="en-IN"/>
            </a:p>
          </p:txBody>
        </p:sp>
        <p:sp>
          <p:nvSpPr>
            <p:cNvPr id="104" name="Graphic 376">
              <a:extLst>
                <a:ext uri="{FF2B5EF4-FFF2-40B4-BE49-F238E27FC236}">
                  <a16:creationId xmlns:a16="http://schemas.microsoft.com/office/drawing/2014/main" id="{171DE2C0-9E89-4148-949E-AC2059998B1B}"/>
                </a:ext>
              </a:extLst>
            </p:cNvPr>
            <p:cNvSpPr/>
            <p:nvPr/>
          </p:nvSpPr>
          <p:spPr>
            <a:xfrm flipV="1">
              <a:off x="10069728" y="4664023"/>
              <a:ext cx="245592" cy="585660"/>
            </a:xfrm>
            <a:custGeom>
              <a:avLst/>
              <a:gdLst>
                <a:gd name="connsiteX0" fmla="*/ -6046 w 245592"/>
                <a:gd name="connsiteY0" fmla="*/ 584859 h 585660"/>
                <a:gd name="connsiteX1" fmla="*/ 239547 w 245592"/>
                <a:gd name="connsiteY1" fmla="*/ 584859 h 585660"/>
                <a:gd name="connsiteX2" fmla="*/ 239547 w 245592"/>
                <a:gd name="connsiteY2" fmla="*/ -802 h 585660"/>
                <a:gd name="connsiteX3" fmla="*/ -6046 w 245592"/>
                <a:gd name="connsiteY3" fmla="*/ -802 h 585660"/>
                <a:gd name="connsiteX4" fmla="*/ -6046 w 245592"/>
                <a:gd name="connsiteY4" fmla="*/ 584859 h 585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592" h="585660">
                  <a:moveTo>
                    <a:pt x="-6046" y="584859"/>
                  </a:moveTo>
                  <a:lnTo>
                    <a:pt x="239547" y="584859"/>
                  </a:lnTo>
                  <a:lnTo>
                    <a:pt x="239547" y="-802"/>
                  </a:lnTo>
                  <a:lnTo>
                    <a:pt x="-6046" y="-802"/>
                  </a:lnTo>
                  <a:lnTo>
                    <a:pt x="-6046" y="584859"/>
                  </a:lnTo>
                </a:path>
              </a:pathLst>
            </a:custGeom>
            <a:solidFill>
              <a:srgbClr val="A7465B"/>
            </a:solidFill>
            <a:ln w="1270" cap="flat">
              <a:noFill/>
              <a:prstDash val="solid"/>
              <a:miter/>
            </a:ln>
          </p:spPr>
          <p:txBody>
            <a:bodyPr rtlCol="0" anchor="ctr"/>
            <a:lstStyle/>
            <a:p>
              <a:endParaRPr lang="en-IN"/>
            </a:p>
          </p:txBody>
        </p:sp>
      </p:grpSp>
      <p:sp>
        <p:nvSpPr>
          <p:cNvPr id="105" name="Thought Bubble: Cloud 104">
            <a:extLst>
              <a:ext uri="{FF2B5EF4-FFF2-40B4-BE49-F238E27FC236}">
                <a16:creationId xmlns:a16="http://schemas.microsoft.com/office/drawing/2014/main" id="{27668D28-1444-4A4A-9DA7-BD996CF5B574}"/>
              </a:ext>
            </a:extLst>
          </p:cNvPr>
          <p:cNvSpPr/>
          <p:nvPr/>
        </p:nvSpPr>
        <p:spPr>
          <a:xfrm>
            <a:off x="8881405" y="1674732"/>
            <a:ext cx="1978262" cy="1385253"/>
          </a:xfrm>
          <a:prstGeom prst="cloudCallout">
            <a:avLst>
              <a:gd name="adj1" fmla="val 61186"/>
              <a:gd name="adj2" fmla="val 905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You know, you all are very great audience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027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fade">
                                      <p:cBhvr>
                                        <p:cTn id="20" dur="500"/>
                                        <p:tgtEl>
                                          <p:spTgt spid="105"/>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1000"/>
                                        <p:tgtEl>
                                          <p:spTgt spid="2"/>
                                        </p:tgtEl>
                                      </p:cBhvr>
                                    </p:animEffect>
                                    <p:anim calcmode="lin" valueType="num">
                                      <p:cBhvr>
                                        <p:cTn id="26" dur="1000" fill="hold"/>
                                        <p:tgtEl>
                                          <p:spTgt spid="2"/>
                                        </p:tgtEl>
                                        <p:attrNameLst>
                                          <p:attrName>ppt_x</p:attrName>
                                        </p:attrNameLst>
                                      </p:cBhvr>
                                      <p:tavLst>
                                        <p:tav tm="0">
                                          <p:val>
                                            <p:strVal val="#ppt_x"/>
                                          </p:val>
                                        </p:tav>
                                        <p:tav tm="100000">
                                          <p:val>
                                            <p:strVal val="#ppt_x"/>
                                          </p:val>
                                        </p:tav>
                                      </p:tavLst>
                                    </p:anim>
                                    <p:anim calcmode="lin" valueType="num">
                                      <p:cBhvr>
                                        <p:cTn id="2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6" grpId="0" animBg="1"/>
      <p:bldP spid="10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9000"/>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CC75-9420-47CB-84DD-90A2CE09539F}"/>
              </a:ext>
            </a:extLst>
          </p:cNvPr>
          <p:cNvSpPr>
            <a:spLocks noGrp="1"/>
          </p:cNvSpPr>
          <p:nvPr>
            <p:ph type="ctrTitle"/>
          </p:nvPr>
        </p:nvSpPr>
        <p:spPr>
          <a:xfrm>
            <a:off x="1524000" y="1468051"/>
            <a:ext cx="9144000" cy="2387600"/>
          </a:xfrm>
        </p:spPr>
        <p:txBody>
          <a:bodyPr>
            <a:normAutofit/>
          </a:bodyPr>
          <a:lstStyle/>
          <a:p>
            <a:r>
              <a:rPr lang="en-US" sz="6600" dirty="0">
                <a:solidFill>
                  <a:srgbClr val="292929"/>
                </a:solidFill>
                <a:latin typeface="Times New Roman" panose="02020603050405020304" pitchFamily="18" charset="0"/>
                <a:cs typeface="Times New Roman" panose="02020603050405020304" pitchFamily="18" charset="0"/>
              </a:rPr>
              <a:t>Scrap Data of Cars and Bikes</a:t>
            </a:r>
            <a:endParaRPr lang="en-IN" sz="6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8242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2CC75-9420-47CB-84DD-90A2CE09539F}"/>
              </a:ext>
            </a:extLst>
          </p:cNvPr>
          <p:cNvSpPr>
            <a:spLocks noGrp="1"/>
          </p:cNvSpPr>
          <p:nvPr>
            <p:ph type="ctrTitle"/>
          </p:nvPr>
        </p:nvSpPr>
        <p:spPr/>
        <p:txBody>
          <a:bodyPr/>
          <a:lstStyle/>
          <a:p>
            <a:r>
              <a:rPr lang="en-US" dirty="0">
                <a:solidFill>
                  <a:srgbClr val="292929"/>
                </a:solidFill>
                <a:latin typeface="Times New Roman" panose="02020603050405020304" pitchFamily="18" charset="0"/>
                <a:cs typeface="Times New Roman" panose="02020603050405020304" pitchFamily="18" charset="0"/>
              </a:rPr>
              <a:t>Scrap Data of Cars</a:t>
            </a:r>
            <a:endParaRPr lang="en-IN"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776E1871-C1C0-448F-8955-DFD153D30EAC}"/>
              </a:ext>
            </a:extLst>
          </p:cNvPr>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To find which is best car ?</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7858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149" name="Group 148">
            <a:extLst>
              <a:ext uri="{FF2B5EF4-FFF2-40B4-BE49-F238E27FC236}">
                <a16:creationId xmlns:a16="http://schemas.microsoft.com/office/drawing/2014/main" id="{928B2027-99BD-40EE-BF45-969BCC274001}"/>
              </a:ext>
            </a:extLst>
          </p:cNvPr>
          <p:cNvGrpSpPr/>
          <p:nvPr/>
        </p:nvGrpSpPr>
        <p:grpSpPr>
          <a:xfrm>
            <a:off x="1181763" y="676275"/>
            <a:ext cx="4257011" cy="8296275"/>
            <a:chOff x="1781839" y="681508"/>
            <a:chExt cx="2096699" cy="5332893"/>
          </a:xfrm>
        </p:grpSpPr>
        <p:sp>
          <p:nvSpPr>
            <p:cNvPr id="107" name="Graphic 376">
              <a:extLst>
                <a:ext uri="{FF2B5EF4-FFF2-40B4-BE49-F238E27FC236}">
                  <a16:creationId xmlns:a16="http://schemas.microsoft.com/office/drawing/2014/main" id="{D4C0D14E-02CE-48EE-A151-7714760D81B6}"/>
                </a:ext>
              </a:extLst>
            </p:cNvPr>
            <p:cNvSpPr/>
            <p:nvPr/>
          </p:nvSpPr>
          <p:spPr>
            <a:xfrm flipV="1">
              <a:off x="1781839" y="5854114"/>
              <a:ext cx="1873932" cy="160287"/>
            </a:xfrm>
            <a:custGeom>
              <a:avLst/>
              <a:gdLst>
                <a:gd name="connsiteX0" fmla="*/ 936019 w 1873932"/>
                <a:gd name="connsiteY0" fmla="*/ 70 h 160287"/>
                <a:gd name="connsiteX1" fmla="*/ -945 w 1873932"/>
                <a:gd name="connsiteY1" fmla="*/ 80210 h 160287"/>
                <a:gd name="connsiteX2" fmla="*/ 936019 w 1873932"/>
                <a:gd name="connsiteY2" fmla="*/ 160358 h 160287"/>
                <a:gd name="connsiteX3" fmla="*/ 1872987 w 1873932"/>
                <a:gd name="connsiteY3" fmla="*/ 80210 h 160287"/>
                <a:gd name="connsiteX4" fmla="*/ 936019 w 1873932"/>
                <a:gd name="connsiteY4" fmla="*/ 70 h 160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3932" h="160287">
                  <a:moveTo>
                    <a:pt x="936019" y="70"/>
                  </a:moveTo>
                  <a:cubicBezTo>
                    <a:pt x="418552" y="70"/>
                    <a:pt x="-945" y="35963"/>
                    <a:pt x="-945" y="80210"/>
                  </a:cubicBezTo>
                  <a:cubicBezTo>
                    <a:pt x="-945" y="124466"/>
                    <a:pt x="418552" y="160358"/>
                    <a:pt x="936019" y="160358"/>
                  </a:cubicBezTo>
                  <a:cubicBezTo>
                    <a:pt x="1453493" y="160358"/>
                    <a:pt x="1872987" y="124466"/>
                    <a:pt x="1872987" y="80210"/>
                  </a:cubicBezTo>
                  <a:cubicBezTo>
                    <a:pt x="1872987" y="35963"/>
                    <a:pt x="1453493" y="70"/>
                    <a:pt x="936019" y="70"/>
                  </a:cubicBezTo>
                </a:path>
              </a:pathLst>
            </a:custGeom>
            <a:solidFill>
              <a:srgbClr val="70B7AB"/>
            </a:solidFill>
            <a:ln w="1270" cap="flat">
              <a:noFill/>
              <a:prstDash val="solid"/>
              <a:miter/>
            </a:ln>
          </p:spPr>
          <p:txBody>
            <a:bodyPr rtlCol="0" anchor="ctr"/>
            <a:lstStyle/>
            <a:p>
              <a:endParaRPr lang="en-IN"/>
            </a:p>
          </p:txBody>
        </p:sp>
        <p:sp>
          <p:nvSpPr>
            <p:cNvPr id="108" name="Graphic 376">
              <a:extLst>
                <a:ext uri="{FF2B5EF4-FFF2-40B4-BE49-F238E27FC236}">
                  <a16:creationId xmlns:a16="http://schemas.microsoft.com/office/drawing/2014/main" id="{8C52F4B3-0E3E-45E1-B126-5DC54FA5C282}"/>
                </a:ext>
              </a:extLst>
            </p:cNvPr>
            <p:cNvSpPr/>
            <p:nvPr/>
          </p:nvSpPr>
          <p:spPr>
            <a:xfrm flipV="1">
              <a:off x="3287204" y="2822625"/>
              <a:ext cx="386138" cy="717772"/>
            </a:xfrm>
            <a:custGeom>
              <a:avLst/>
              <a:gdLst>
                <a:gd name="connsiteX0" fmla="*/ -1465 w 386138"/>
                <a:gd name="connsiteY0" fmla="*/ 583980 h 717772"/>
                <a:gd name="connsiteX1" fmla="*/ 309736 w 386138"/>
                <a:gd name="connsiteY1" fmla="*/ -411 h 717772"/>
                <a:gd name="connsiteX2" fmla="*/ 371979 w 386138"/>
                <a:gd name="connsiteY2" fmla="*/ 130996 h 717772"/>
                <a:gd name="connsiteX3" fmla="*/ 167966 w 386138"/>
                <a:gd name="connsiteY3" fmla="*/ 715387 h 717772"/>
                <a:gd name="connsiteX4" fmla="*/ -1465 w 386138"/>
                <a:gd name="connsiteY4" fmla="*/ 583980 h 7177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38" h="717772">
                  <a:moveTo>
                    <a:pt x="-1465" y="583980"/>
                  </a:moveTo>
                  <a:cubicBezTo>
                    <a:pt x="-1465" y="583980"/>
                    <a:pt x="264791" y="-41902"/>
                    <a:pt x="309736" y="-411"/>
                  </a:cubicBezTo>
                  <a:cubicBezTo>
                    <a:pt x="354694" y="41093"/>
                    <a:pt x="410015" y="23808"/>
                    <a:pt x="371979" y="130996"/>
                  </a:cubicBezTo>
                  <a:cubicBezTo>
                    <a:pt x="333942" y="238197"/>
                    <a:pt x="167966" y="715387"/>
                    <a:pt x="167966" y="715387"/>
                  </a:cubicBezTo>
                  <a:lnTo>
                    <a:pt x="-1465" y="583980"/>
                  </a:lnTo>
                </a:path>
              </a:pathLst>
            </a:custGeom>
            <a:solidFill>
              <a:srgbClr val="F9AA8F"/>
            </a:solidFill>
            <a:ln w="1270" cap="flat">
              <a:noFill/>
              <a:prstDash val="solid"/>
              <a:miter/>
            </a:ln>
          </p:spPr>
          <p:txBody>
            <a:bodyPr rtlCol="0" anchor="ctr"/>
            <a:lstStyle/>
            <a:p>
              <a:endParaRPr lang="en-IN"/>
            </a:p>
          </p:txBody>
        </p:sp>
        <p:sp>
          <p:nvSpPr>
            <p:cNvPr id="109" name="Graphic 376">
              <a:extLst>
                <a:ext uri="{FF2B5EF4-FFF2-40B4-BE49-F238E27FC236}">
                  <a16:creationId xmlns:a16="http://schemas.microsoft.com/office/drawing/2014/main" id="{920B0362-9128-419F-9ED7-35629583026F}"/>
                </a:ext>
              </a:extLst>
            </p:cNvPr>
            <p:cNvSpPr/>
            <p:nvPr/>
          </p:nvSpPr>
          <p:spPr>
            <a:xfrm flipV="1">
              <a:off x="1897127" y="2795332"/>
              <a:ext cx="534243" cy="534746"/>
            </a:xfrm>
            <a:custGeom>
              <a:avLst/>
              <a:gdLst>
                <a:gd name="connsiteX0" fmla="*/ -567 w 534243"/>
                <a:gd name="connsiteY0" fmla="*/ 446174 h 534746"/>
                <a:gd name="connsiteX1" fmla="*/ 531082 w 534243"/>
                <a:gd name="connsiteY1" fmla="*/ -2492 h 534746"/>
                <a:gd name="connsiteX2" fmla="*/ 533676 w 534243"/>
                <a:gd name="connsiteY2" fmla="*/ 121993 h 534746"/>
                <a:gd name="connsiteX3" fmla="*/ 253587 w 534243"/>
                <a:gd name="connsiteY3" fmla="*/ 440992 h 534746"/>
                <a:gd name="connsiteX4" fmla="*/ -567 w 534243"/>
                <a:gd name="connsiteY4" fmla="*/ 446174 h 534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243" h="534746">
                  <a:moveTo>
                    <a:pt x="-567" y="446174"/>
                  </a:moveTo>
                  <a:cubicBezTo>
                    <a:pt x="-567" y="446174"/>
                    <a:pt x="266555" y="70127"/>
                    <a:pt x="531082" y="-2492"/>
                  </a:cubicBezTo>
                  <a:lnTo>
                    <a:pt x="533676" y="121993"/>
                  </a:lnTo>
                  <a:cubicBezTo>
                    <a:pt x="533676" y="121993"/>
                    <a:pt x="388444" y="238694"/>
                    <a:pt x="253587" y="440992"/>
                  </a:cubicBezTo>
                  <a:cubicBezTo>
                    <a:pt x="118728" y="643265"/>
                    <a:pt x="-567" y="446174"/>
                    <a:pt x="-567" y="446174"/>
                  </a:cubicBezTo>
                </a:path>
              </a:pathLst>
            </a:custGeom>
            <a:solidFill>
              <a:srgbClr val="F9AA8F"/>
            </a:solidFill>
            <a:ln w="1270" cap="flat">
              <a:noFill/>
              <a:prstDash val="solid"/>
              <a:miter/>
            </a:ln>
          </p:spPr>
          <p:txBody>
            <a:bodyPr rtlCol="0" anchor="ctr"/>
            <a:lstStyle/>
            <a:p>
              <a:endParaRPr lang="en-IN"/>
            </a:p>
          </p:txBody>
        </p:sp>
        <p:sp>
          <p:nvSpPr>
            <p:cNvPr id="110" name="Graphic 376">
              <a:extLst>
                <a:ext uri="{FF2B5EF4-FFF2-40B4-BE49-F238E27FC236}">
                  <a16:creationId xmlns:a16="http://schemas.microsoft.com/office/drawing/2014/main" id="{F934F74B-FABD-4660-B26E-E5E221D54921}"/>
                </a:ext>
              </a:extLst>
            </p:cNvPr>
            <p:cNvSpPr/>
            <p:nvPr/>
          </p:nvSpPr>
          <p:spPr>
            <a:xfrm flipV="1">
              <a:off x="2301864" y="5482832"/>
              <a:ext cx="156190" cy="306308"/>
            </a:xfrm>
            <a:custGeom>
              <a:avLst/>
              <a:gdLst>
                <a:gd name="connsiteX0" fmla="*/ 155477 w 156190"/>
                <a:gd name="connsiteY0" fmla="*/ 281412 h 306308"/>
                <a:gd name="connsiteX1" fmla="*/ 108615 w 156190"/>
                <a:gd name="connsiteY1" fmla="*/ -196 h 306308"/>
                <a:gd name="connsiteX2" fmla="*/ -714 w 156190"/>
                <a:gd name="connsiteY2" fmla="*/ -196 h 306308"/>
                <a:gd name="connsiteX3" fmla="*/ 35848 w 156190"/>
                <a:gd name="connsiteY3" fmla="*/ 306113 h 306308"/>
                <a:gd name="connsiteX4" fmla="*/ 155477 w 156190"/>
                <a:gd name="connsiteY4" fmla="*/ 281412 h 30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90" h="306308">
                  <a:moveTo>
                    <a:pt x="155477" y="281412"/>
                  </a:moveTo>
                  <a:lnTo>
                    <a:pt x="108615" y="-196"/>
                  </a:lnTo>
                  <a:lnTo>
                    <a:pt x="-714" y="-196"/>
                  </a:lnTo>
                  <a:lnTo>
                    <a:pt x="35848" y="306113"/>
                  </a:lnTo>
                  <a:lnTo>
                    <a:pt x="155477" y="281412"/>
                  </a:lnTo>
                </a:path>
              </a:pathLst>
            </a:custGeom>
            <a:solidFill>
              <a:srgbClr val="172D36"/>
            </a:solidFill>
            <a:ln w="1270" cap="flat">
              <a:noFill/>
              <a:prstDash val="solid"/>
              <a:miter/>
            </a:ln>
          </p:spPr>
          <p:txBody>
            <a:bodyPr rtlCol="0" anchor="ctr"/>
            <a:lstStyle/>
            <a:p>
              <a:endParaRPr lang="en-IN"/>
            </a:p>
          </p:txBody>
        </p:sp>
        <p:sp>
          <p:nvSpPr>
            <p:cNvPr id="111" name="Graphic 376">
              <a:extLst>
                <a:ext uri="{FF2B5EF4-FFF2-40B4-BE49-F238E27FC236}">
                  <a16:creationId xmlns:a16="http://schemas.microsoft.com/office/drawing/2014/main" id="{11A65D6A-CE61-428B-ABB9-50614A5F1B93}"/>
                </a:ext>
              </a:extLst>
            </p:cNvPr>
            <p:cNvSpPr/>
            <p:nvPr/>
          </p:nvSpPr>
          <p:spPr>
            <a:xfrm flipV="1">
              <a:off x="1938107" y="5655676"/>
              <a:ext cx="519948" cy="259700"/>
            </a:xfrm>
            <a:custGeom>
              <a:avLst/>
              <a:gdLst>
                <a:gd name="connsiteX0" fmla="*/ 330033 w 519948"/>
                <a:gd name="connsiteY0" fmla="*/ 259638 h 259700"/>
                <a:gd name="connsiteX1" fmla="*/ 173024 w 519948"/>
                <a:gd name="connsiteY1" fmla="*/ 150085 h 259700"/>
                <a:gd name="connsiteX2" fmla="*/ -196 w 519948"/>
                <a:gd name="connsiteY2" fmla="*/ 28418 h 259700"/>
                <a:gd name="connsiteX3" fmla="*/ 369280 w 519948"/>
                <a:gd name="connsiteY3" fmla="*/ 36142 h 259700"/>
                <a:gd name="connsiteX4" fmla="*/ 369280 w 519948"/>
                <a:gd name="connsiteY4" fmla="*/ 12038 h 259700"/>
                <a:gd name="connsiteX5" fmla="*/ 519358 w 519948"/>
                <a:gd name="connsiteY5" fmla="*/ 18616 h 259700"/>
                <a:gd name="connsiteX6" fmla="*/ 519358 w 519948"/>
                <a:gd name="connsiteY6" fmla="*/ 217996 h 259700"/>
                <a:gd name="connsiteX7" fmla="*/ 394680 w 519948"/>
                <a:gd name="connsiteY7" fmla="*/ 209245 h 259700"/>
                <a:gd name="connsiteX8" fmla="*/ 403916 w 519948"/>
                <a:gd name="connsiteY8" fmla="*/ 228965 h 259700"/>
                <a:gd name="connsiteX9" fmla="*/ 330033 w 519948"/>
                <a:gd name="connsiteY9" fmla="*/ 259638 h 2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9948" h="259700">
                  <a:moveTo>
                    <a:pt x="330033" y="259638"/>
                  </a:moveTo>
                  <a:cubicBezTo>
                    <a:pt x="330033" y="259638"/>
                    <a:pt x="267694" y="178561"/>
                    <a:pt x="173024" y="150085"/>
                  </a:cubicBezTo>
                  <a:cubicBezTo>
                    <a:pt x="78365" y="121591"/>
                    <a:pt x="-7122" y="85380"/>
                    <a:pt x="-196" y="28418"/>
                  </a:cubicBezTo>
                  <a:cubicBezTo>
                    <a:pt x="-196" y="28418"/>
                    <a:pt x="140704" y="-40538"/>
                    <a:pt x="369280" y="36142"/>
                  </a:cubicBezTo>
                  <a:lnTo>
                    <a:pt x="369280" y="12038"/>
                  </a:lnTo>
                  <a:lnTo>
                    <a:pt x="519358" y="18616"/>
                  </a:lnTo>
                  <a:lnTo>
                    <a:pt x="519358" y="217996"/>
                  </a:lnTo>
                  <a:lnTo>
                    <a:pt x="394680" y="209245"/>
                  </a:lnTo>
                  <a:lnTo>
                    <a:pt x="403916" y="228965"/>
                  </a:lnTo>
                  <a:lnTo>
                    <a:pt x="330033" y="259638"/>
                  </a:lnTo>
                </a:path>
              </a:pathLst>
            </a:custGeom>
            <a:solidFill>
              <a:srgbClr val="282628"/>
            </a:solidFill>
            <a:ln w="1270" cap="flat">
              <a:noFill/>
              <a:prstDash val="solid"/>
              <a:miter/>
            </a:ln>
          </p:spPr>
          <p:txBody>
            <a:bodyPr rtlCol="0" anchor="ctr"/>
            <a:lstStyle/>
            <a:p>
              <a:endParaRPr lang="en-IN"/>
            </a:p>
          </p:txBody>
        </p:sp>
        <p:sp>
          <p:nvSpPr>
            <p:cNvPr id="112" name="Graphic 376">
              <a:extLst>
                <a:ext uri="{FF2B5EF4-FFF2-40B4-BE49-F238E27FC236}">
                  <a16:creationId xmlns:a16="http://schemas.microsoft.com/office/drawing/2014/main" id="{43814F92-C7C0-4EFA-82A7-1BFD1C285D87}"/>
                </a:ext>
              </a:extLst>
            </p:cNvPr>
            <p:cNvSpPr/>
            <p:nvPr/>
          </p:nvSpPr>
          <p:spPr>
            <a:xfrm flipV="1">
              <a:off x="1938237" y="5855894"/>
              <a:ext cx="519818" cy="59482"/>
            </a:xfrm>
            <a:custGeom>
              <a:avLst/>
              <a:gdLst>
                <a:gd name="connsiteX0" fmla="*/ 269682 w 519818"/>
                <a:gd name="connsiteY0" fmla="*/ 33464 h 59482"/>
                <a:gd name="connsiteX1" fmla="*/ 850 w 519818"/>
                <a:gd name="connsiteY1" fmla="*/ 43346 h 59482"/>
                <a:gd name="connsiteX2" fmla="*/ -326 w 519818"/>
                <a:gd name="connsiteY2" fmla="*/ 28508 h 59482"/>
                <a:gd name="connsiteX3" fmla="*/ 369150 w 519818"/>
                <a:gd name="connsiteY3" fmla="*/ 36232 h 59482"/>
                <a:gd name="connsiteX4" fmla="*/ 369150 w 519818"/>
                <a:gd name="connsiteY4" fmla="*/ 12127 h 59482"/>
                <a:gd name="connsiteX5" fmla="*/ 519228 w 519818"/>
                <a:gd name="connsiteY5" fmla="*/ 18706 h 59482"/>
                <a:gd name="connsiteX6" fmla="*/ 519228 w 519818"/>
                <a:gd name="connsiteY6" fmla="*/ 58482 h 59482"/>
                <a:gd name="connsiteX7" fmla="*/ 269682 w 519818"/>
                <a:gd name="connsiteY7" fmla="*/ 33464 h 59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818" h="59482">
                  <a:moveTo>
                    <a:pt x="269682" y="33464"/>
                  </a:moveTo>
                  <a:cubicBezTo>
                    <a:pt x="64831" y="-19201"/>
                    <a:pt x="12820" y="39268"/>
                    <a:pt x="850" y="43346"/>
                  </a:cubicBezTo>
                  <a:cubicBezTo>
                    <a:pt x="-464" y="38405"/>
                    <a:pt x="-937" y="33449"/>
                    <a:pt x="-326" y="28508"/>
                  </a:cubicBezTo>
                  <a:cubicBezTo>
                    <a:pt x="-326" y="28508"/>
                    <a:pt x="140574" y="-40448"/>
                    <a:pt x="369150" y="36232"/>
                  </a:cubicBezTo>
                  <a:lnTo>
                    <a:pt x="369150" y="12127"/>
                  </a:lnTo>
                  <a:lnTo>
                    <a:pt x="519228" y="18706"/>
                  </a:lnTo>
                  <a:lnTo>
                    <a:pt x="519228" y="58482"/>
                  </a:lnTo>
                  <a:cubicBezTo>
                    <a:pt x="465655" y="55242"/>
                    <a:pt x="420729" y="72314"/>
                    <a:pt x="269682" y="33464"/>
                  </a:cubicBezTo>
                </a:path>
              </a:pathLst>
            </a:custGeom>
            <a:solidFill>
              <a:srgbClr val="161414"/>
            </a:solidFill>
            <a:ln w="1270" cap="flat">
              <a:noFill/>
              <a:prstDash val="solid"/>
              <a:miter/>
            </a:ln>
          </p:spPr>
          <p:txBody>
            <a:bodyPr rtlCol="0" anchor="ctr"/>
            <a:lstStyle/>
            <a:p>
              <a:endParaRPr lang="en-IN"/>
            </a:p>
          </p:txBody>
        </p:sp>
        <p:sp>
          <p:nvSpPr>
            <p:cNvPr id="113" name="Graphic 376">
              <a:extLst>
                <a:ext uri="{FF2B5EF4-FFF2-40B4-BE49-F238E27FC236}">
                  <a16:creationId xmlns:a16="http://schemas.microsoft.com/office/drawing/2014/main" id="{7D408A9F-D104-42E2-AF7D-9AF60209C4DB}"/>
                </a:ext>
              </a:extLst>
            </p:cNvPr>
            <p:cNvSpPr/>
            <p:nvPr/>
          </p:nvSpPr>
          <p:spPr>
            <a:xfrm flipV="1">
              <a:off x="2214208" y="5697335"/>
              <a:ext cx="81889" cy="74481"/>
            </a:xfrm>
            <a:custGeom>
              <a:avLst/>
              <a:gdLst>
                <a:gd name="connsiteX0" fmla="*/ 74675 w 81889"/>
                <a:gd name="connsiteY0" fmla="*/ -108 h 74481"/>
                <a:gd name="connsiteX1" fmla="*/ 69202 w 81889"/>
                <a:gd name="connsiteY1" fmla="*/ 2809 h 74481"/>
                <a:gd name="connsiteX2" fmla="*/ 3728 w 81889"/>
                <a:gd name="connsiteY2" fmla="*/ 61586 h 74481"/>
                <a:gd name="connsiteX3" fmla="*/ -236 w 81889"/>
                <a:gd name="connsiteY3" fmla="*/ 70034 h 74481"/>
                <a:gd name="connsiteX4" fmla="*/ 8198 w 81889"/>
                <a:gd name="connsiteY4" fmla="*/ 73993 h 74481"/>
                <a:gd name="connsiteX5" fmla="*/ 80141 w 81889"/>
                <a:gd name="connsiteY5" fmla="*/ 10141 h 74481"/>
                <a:gd name="connsiteX6" fmla="*/ 78340 w 81889"/>
                <a:gd name="connsiteY6" fmla="*/ 1009 h 74481"/>
                <a:gd name="connsiteX7" fmla="*/ 74675 w 81889"/>
                <a:gd name="connsiteY7" fmla="*/ -108 h 7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89" h="74481">
                  <a:moveTo>
                    <a:pt x="74675" y="-108"/>
                  </a:moveTo>
                  <a:cubicBezTo>
                    <a:pt x="72551" y="-108"/>
                    <a:pt x="70478" y="904"/>
                    <a:pt x="69202" y="2809"/>
                  </a:cubicBezTo>
                  <a:cubicBezTo>
                    <a:pt x="38434" y="48683"/>
                    <a:pt x="4076" y="61472"/>
                    <a:pt x="3728" y="61586"/>
                  </a:cubicBezTo>
                  <a:cubicBezTo>
                    <a:pt x="300" y="62831"/>
                    <a:pt x="-1470" y="66601"/>
                    <a:pt x="-236" y="70034"/>
                  </a:cubicBezTo>
                  <a:cubicBezTo>
                    <a:pt x="1005" y="73448"/>
                    <a:pt x="4779" y="75199"/>
                    <a:pt x="8198" y="73993"/>
                  </a:cubicBezTo>
                  <a:cubicBezTo>
                    <a:pt x="9765" y="73423"/>
                    <a:pt x="46993" y="59567"/>
                    <a:pt x="80141" y="10141"/>
                  </a:cubicBezTo>
                  <a:cubicBezTo>
                    <a:pt x="82170" y="7115"/>
                    <a:pt x="81367" y="3027"/>
                    <a:pt x="78340" y="1009"/>
                  </a:cubicBezTo>
                  <a:cubicBezTo>
                    <a:pt x="77215" y="234"/>
                    <a:pt x="75940" y="-108"/>
                    <a:pt x="74675" y="-108"/>
                  </a:cubicBezTo>
                </a:path>
              </a:pathLst>
            </a:custGeom>
            <a:solidFill>
              <a:srgbClr val="161414"/>
            </a:solidFill>
            <a:ln w="1270" cap="flat">
              <a:noFill/>
              <a:prstDash val="solid"/>
              <a:miter/>
            </a:ln>
          </p:spPr>
          <p:txBody>
            <a:bodyPr rtlCol="0" anchor="ctr"/>
            <a:lstStyle/>
            <a:p>
              <a:endParaRPr lang="en-IN"/>
            </a:p>
          </p:txBody>
        </p:sp>
        <p:sp>
          <p:nvSpPr>
            <p:cNvPr id="114" name="Graphic 376">
              <a:extLst>
                <a:ext uri="{FF2B5EF4-FFF2-40B4-BE49-F238E27FC236}">
                  <a16:creationId xmlns:a16="http://schemas.microsoft.com/office/drawing/2014/main" id="{0A6FD627-EC03-468B-ACB1-994B7282ADBC}"/>
                </a:ext>
              </a:extLst>
            </p:cNvPr>
            <p:cNvSpPr/>
            <p:nvPr/>
          </p:nvSpPr>
          <p:spPr>
            <a:xfrm flipV="1">
              <a:off x="2179854" y="5712757"/>
              <a:ext cx="81889" cy="74493"/>
            </a:xfrm>
            <a:custGeom>
              <a:avLst/>
              <a:gdLst>
                <a:gd name="connsiteX0" fmla="*/ 74703 w 81889"/>
                <a:gd name="connsiteY0" fmla="*/ -94 h 74493"/>
                <a:gd name="connsiteX1" fmla="*/ 69225 w 81889"/>
                <a:gd name="connsiteY1" fmla="*/ 2828 h 74493"/>
                <a:gd name="connsiteX2" fmla="*/ 3752 w 81889"/>
                <a:gd name="connsiteY2" fmla="*/ 61615 h 74493"/>
                <a:gd name="connsiteX3" fmla="*/ -213 w 81889"/>
                <a:gd name="connsiteY3" fmla="*/ 70049 h 74493"/>
                <a:gd name="connsiteX4" fmla="*/ 8221 w 81889"/>
                <a:gd name="connsiteY4" fmla="*/ 74013 h 74493"/>
                <a:gd name="connsiteX5" fmla="*/ 80165 w 81889"/>
                <a:gd name="connsiteY5" fmla="*/ 10156 h 74493"/>
                <a:gd name="connsiteX6" fmla="*/ 78364 w 81889"/>
                <a:gd name="connsiteY6" fmla="*/ 1012 h 74493"/>
                <a:gd name="connsiteX7" fmla="*/ 74703 w 81889"/>
                <a:gd name="connsiteY7" fmla="*/ -94 h 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89" h="74493">
                  <a:moveTo>
                    <a:pt x="74703" y="-94"/>
                  </a:moveTo>
                  <a:cubicBezTo>
                    <a:pt x="72585" y="-94"/>
                    <a:pt x="70500" y="923"/>
                    <a:pt x="69225" y="2828"/>
                  </a:cubicBezTo>
                  <a:cubicBezTo>
                    <a:pt x="38458" y="48688"/>
                    <a:pt x="4093" y="61492"/>
                    <a:pt x="3752" y="61615"/>
                  </a:cubicBezTo>
                  <a:cubicBezTo>
                    <a:pt x="328" y="62851"/>
                    <a:pt x="-1448" y="66622"/>
                    <a:pt x="-213" y="70049"/>
                  </a:cubicBezTo>
                  <a:cubicBezTo>
                    <a:pt x="1023" y="73467"/>
                    <a:pt x="4808" y="75233"/>
                    <a:pt x="8221" y="74013"/>
                  </a:cubicBezTo>
                  <a:cubicBezTo>
                    <a:pt x="9788" y="73443"/>
                    <a:pt x="47021" y="59587"/>
                    <a:pt x="80165" y="10156"/>
                  </a:cubicBezTo>
                  <a:cubicBezTo>
                    <a:pt x="82193" y="7145"/>
                    <a:pt x="81389" y="3047"/>
                    <a:pt x="78364" y="1012"/>
                  </a:cubicBezTo>
                  <a:cubicBezTo>
                    <a:pt x="77238" y="264"/>
                    <a:pt x="75963" y="-94"/>
                    <a:pt x="74703" y="-94"/>
                  </a:cubicBezTo>
                </a:path>
              </a:pathLst>
            </a:custGeom>
            <a:solidFill>
              <a:srgbClr val="161414"/>
            </a:solidFill>
            <a:ln w="1270" cap="flat">
              <a:noFill/>
              <a:prstDash val="solid"/>
              <a:miter/>
            </a:ln>
          </p:spPr>
          <p:txBody>
            <a:bodyPr rtlCol="0" anchor="ctr"/>
            <a:lstStyle/>
            <a:p>
              <a:endParaRPr lang="en-IN"/>
            </a:p>
          </p:txBody>
        </p:sp>
        <p:sp>
          <p:nvSpPr>
            <p:cNvPr id="115" name="Graphic 376">
              <a:extLst>
                <a:ext uri="{FF2B5EF4-FFF2-40B4-BE49-F238E27FC236}">
                  <a16:creationId xmlns:a16="http://schemas.microsoft.com/office/drawing/2014/main" id="{43B607B7-8401-4B39-A7A9-63EF2EB5F563}"/>
                </a:ext>
              </a:extLst>
            </p:cNvPr>
            <p:cNvSpPr/>
            <p:nvPr/>
          </p:nvSpPr>
          <p:spPr>
            <a:xfrm flipV="1">
              <a:off x="2145515" y="5727987"/>
              <a:ext cx="81870" cy="74488"/>
            </a:xfrm>
            <a:custGeom>
              <a:avLst/>
              <a:gdLst>
                <a:gd name="connsiteX0" fmla="*/ 74706 w 81870"/>
                <a:gd name="connsiteY0" fmla="*/ -80 h 74488"/>
                <a:gd name="connsiteX1" fmla="*/ 69229 w 81870"/>
                <a:gd name="connsiteY1" fmla="*/ 2827 h 74488"/>
                <a:gd name="connsiteX2" fmla="*/ 3739 w 81870"/>
                <a:gd name="connsiteY2" fmla="*/ 61629 h 74488"/>
                <a:gd name="connsiteX3" fmla="*/ -185 w 81870"/>
                <a:gd name="connsiteY3" fmla="*/ 70063 h 74488"/>
                <a:gd name="connsiteX4" fmla="*/ 8229 w 81870"/>
                <a:gd name="connsiteY4" fmla="*/ 74022 h 74488"/>
                <a:gd name="connsiteX5" fmla="*/ 80173 w 81870"/>
                <a:gd name="connsiteY5" fmla="*/ 10179 h 74488"/>
                <a:gd name="connsiteX6" fmla="*/ 78372 w 81870"/>
                <a:gd name="connsiteY6" fmla="*/ 1036 h 74488"/>
                <a:gd name="connsiteX7" fmla="*/ 74706 w 81870"/>
                <a:gd name="connsiteY7" fmla="*/ -80 h 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70" h="74488">
                  <a:moveTo>
                    <a:pt x="74706" y="-80"/>
                  </a:moveTo>
                  <a:cubicBezTo>
                    <a:pt x="72582" y="-80"/>
                    <a:pt x="70499" y="937"/>
                    <a:pt x="69229" y="2827"/>
                  </a:cubicBezTo>
                  <a:cubicBezTo>
                    <a:pt x="38664" y="48408"/>
                    <a:pt x="4092" y="61499"/>
                    <a:pt x="3739" y="61629"/>
                  </a:cubicBezTo>
                  <a:cubicBezTo>
                    <a:pt x="336" y="62873"/>
                    <a:pt x="-1425" y="66659"/>
                    <a:pt x="-185" y="70063"/>
                  </a:cubicBezTo>
                  <a:cubicBezTo>
                    <a:pt x="1061" y="73475"/>
                    <a:pt x="4835" y="75242"/>
                    <a:pt x="8229" y="74022"/>
                  </a:cubicBezTo>
                  <a:cubicBezTo>
                    <a:pt x="9797" y="73451"/>
                    <a:pt x="47028" y="59594"/>
                    <a:pt x="80173" y="10179"/>
                  </a:cubicBezTo>
                  <a:cubicBezTo>
                    <a:pt x="82197" y="7143"/>
                    <a:pt x="81388" y="3055"/>
                    <a:pt x="78372" y="1036"/>
                  </a:cubicBezTo>
                  <a:cubicBezTo>
                    <a:pt x="77246" y="276"/>
                    <a:pt x="75965" y="-80"/>
                    <a:pt x="74706" y="-80"/>
                  </a:cubicBezTo>
                </a:path>
              </a:pathLst>
            </a:custGeom>
            <a:solidFill>
              <a:srgbClr val="161414"/>
            </a:solidFill>
            <a:ln w="1270" cap="flat">
              <a:noFill/>
              <a:prstDash val="solid"/>
              <a:miter/>
            </a:ln>
          </p:spPr>
          <p:txBody>
            <a:bodyPr rtlCol="0" anchor="ctr"/>
            <a:lstStyle/>
            <a:p>
              <a:endParaRPr lang="en-IN"/>
            </a:p>
          </p:txBody>
        </p:sp>
        <p:sp>
          <p:nvSpPr>
            <p:cNvPr id="116" name="Graphic 376">
              <a:extLst>
                <a:ext uri="{FF2B5EF4-FFF2-40B4-BE49-F238E27FC236}">
                  <a16:creationId xmlns:a16="http://schemas.microsoft.com/office/drawing/2014/main" id="{35DFC673-FBC2-4CA1-9F20-7E050939D596}"/>
                </a:ext>
              </a:extLst>
            </p:cNvPr>
            <p:cNvSpPr/>
            <p:nvPr/>
          </p:nvSpPr>
          <p:spPr>
            <a:xfrm flipV="1">
              <a:off x="2968688" y="5482832"/>
              <a:ext cx="156171" cy="306308"/>
            </a:xfrm>
            <a:custGeom>
              <a:avLst/>
              <a:gdLst>
                <a:gd name="connsiteX0" fmla="*/ -1169 w 156171"/>
                <a:gd name="connsiteY0" fmla="*/ 281412 h 306308"/>
                <a:gd name="connsiteX1" fmla="*/ 45668 w 156171"/>
                <a:gd name="connsiteY1" fmla="*/ -196 h 306308"/>
                <a:gd name="connsiteX2" fmla="*/ 155003 w 156171"/>
                <a:gd name="connsiteY2" fmla="*/ -196 h 306308"/>
                <a:gd name="connsiteX3" fmla="*/ 118439 w 156171"/>
                <a:gd name="connsiteY3" fmla="*/ 306113 h 306308"/>
                <a:gd name="connsiteX4" fmla="*/ -1169 w 156171"/>
                <a:gd name="connsiteY4" fmla="*/ 281412 h 306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171" h="306308">
                  <a:moveTo>
                    <a:pt x="-1169" y="281412"/>
                  </a:moveTo>
                  <a:lnTo>
                    <a:pt x="45668" y="-196"/>
                  </a:lnTo>
                  <a:lnTo>
                    <a:pt x="155003" y="-196"/>
                  </a:lnTo>
                  <a:lnTo>
                    <a:pt x="118439" y="306113"/>
                  </a:lnTo>
                  <a:lnTo>
                    <a:pt x="-1169" y="281412"/>
                  </a:lnTo>
                </a:path>
              </a:pathLst>
            </a:custGeom>
            <a:solidFill>
              <a:srgbClr val="172D36"/>
            </a:solidFill>
            <a:ln w="1270" cap="flat">
              <a:noFill/>
              <a:prstDash val="solid"/>
              <a:miter/>
            </a:ln>
          </p:spPr>
          <p:txBody>
            <a:bodyPr rtlCol="0" anchor="ctr"/>
            <a:lstStyle/>
            <a:p>
              <a:endParaRPr lang="en-IN"/>
            </a:p>
          </p:txBody>
        </p:sp>
        <p:sp>
          <p:nvSpPr>
            <p:cNvPr id="117" name="Graphic 376">
              <a:extLst>
                <a:ext uri="{FF2B5EF4-FFF2-40B4-BE49-F238E27FC236}">
                  <a16:creationId xmlns:a16="http://schemas.microsoft.com/office/drawing/2014/main" id="{322B9175-7DFD-4609-B395-AD063C043013}"/>
                </a:ext>
              </a:extLst>
            </p:cNvPr>
            <p:cNvSpPr/>
            <p:nvPr/>
          </p:nvSpPr>
          <p:spPr>
            <a:xfrm flipV="1">
              <a:off x="2968688" y="5655676"/>
              <a:ext cx="530275" cy="259700"/>
            </a:xfrm>
            <a:custGeom>
              <a:avLst/>
              <a:gdLst>
                <a:gd name="connsiteX0" fmla="*/ 188022 w 530275"/>
                <a:gd name="connsiteY0" fmla="*/ 259638 h 259700"/>
                <a:gd name="connsiteX1" fmla="*/ 345019 w 530275"/>
                <a:gd name="connsiteY1" fmla="*/ 150085 h 259700"/>
                <a:gd name="connsiteX2" fmla="*/ 528623 w 530275"/>
                <a:gd name="connsiteY2" fmla="*/ 28418 h 259700"/>
                <a:gd name="connsiteX3" fmla="*/ 148766 w 530275"/>
                <a:gd name="connsiteY3" fmla="*/ 36142 h 259700"/>
                <a:gd name="connsiteX4" fmla="*/ 148766 w 530275"/>
                <a:gd name="connsiteY4" fmla="*/ 12038 h 259700"/>
                <a:gd name="connsiteX5" fmla="*/ -1297 w 530275"/>
                <a:gd name="connsiteY5" fmla="*/ 18616 h 259700"/>
                <a:gd name="connsiteX6" fmla="*/ -1297 w 530275"/>
                <a:gd name="connsiteY6" fmla="*/ 217996 h 259700"/>
                <a:gd name="connsiteX7" fmla="*/ 123366 w 530275"/>
                <a:gd name="connsiteY7" fmla="*/ 209245 h 259700"/>
                <a:gd name="connsiteX8" fmla="*/ 114133 w 530275"/>
                <a:gd name="connsiteY8" fmla="*/ 228965 h 259700"/>
                <a:gd name="connsiteX9" fmla="*/ 188022 w 530275"/>
                <a:gd name="connsiteY9" fmla="*/ 259638 h 2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275" h="259700">
                  <a:moveTo>
                    <a:pt x="188022" y="259638"/>
                  </a:moveTo>
                  <a:cubicBezTo>
                    <a:pt x="188022" y="259638"/>
                    <a:pt x="250354" y="178561"/>
                    <a:pt x="345019" y="150085"/>
                  </a:cubicBezTo>
                  <a:cubicBezTo>
                    <a:pt x="439685" y="121591"/>
                    <a:pt x="535558" y="85380"/>
                    <a:pt x="528623" y="28418"/>
                  </a:cubicBezTo>
                  <a:cubicBezTo>
                    <a:pt x="528623" y="28418"/>
                    <a:pt x="377341" y="-40538"/>
                    <a:pt x="148766" y="36142"/>
                  </a:cubicBezTo>
                  <a:lnTo>
                    <a:pt x="148766" y="12038"/>
                  </a:lnTo>
                  <a:lnTo>
                    <a:pt x="-1297" y="18616"/>
                  </a:lnTo>
                  <a:lnTo>
                    <a:pt x="-1297" y="217996"/>
                  </a:lnTo>
                  <a:lnTo>
                    <a:pt x="123366" y="209245"/>
                  </a:lnTo>
                  <a:lnTo>
                    <a:pt x="114133" y="228965"/>
                  </a:lnTo>
                  <a:lnTo>
                    <a:pt x="188022" y="259638"/>
                  </a:lnTo>
                </a:path>
              </a:pathLst>
            </a:custGeom>
            <a:solidFill>
              <a:srgbClr val="282628"/>
            </a:solidFill>
            <a:ln w="1270" cap="flat">
              <a:noFill/>
              <a:prstDash val="solid"/>
              <a:miter/>
            </a:ln>
          </p:spPr>
          <p:txBody>
            <a:bodyPr rtlCol="0" anchor="ctr"/>
            <a:lstStyle/>
            <a:p>
              <a:endParaRPr lang="en-IN"/>
            </a:p>
          </p:txBody>
        </p:sp>
        <p:sp>
          <p:nvSpPr>
            <p:cNvPr id="118" name="Graphic 376">
              <a:extLst>
                <a:ext uri="{FF2B5EF4-FFF2-40B4-BE49-F238E27FC236}">
                  <a16:creationId xmlns:a16="http://schemas.microsoft.com/office/drawing/2014/main" id="{3449D1BE-8E92-4518-9DDB-6D965B551188}"/>
                </a:ext>
              </a:extLst>
            </p:cNvPr>
            <p:cNvSpPr/>
            <p:nvPr/>
          </p:nvSpPr>
          <p:spPr>
            <a:xfrm flipV="1">
              <a:off x="2968675" y="5846558"/>
              <a:ext cx="530188" cy="68818"/>
            </a:xfrm>
            <a:custGeom>
              <a:avLst/>
              <a:gdLst>
                <a:gd name="connsiteX0" fmla="*/ 279373 w 530188"/>
                <a:gd name="connsiteY0" fmla="*/ 23097 h 68818"/>
                <a:gd name="connsiteX1" fmla="*/ 527455 w 530188"/>
                <a:gd name="connsiteY1" fmla="*/ 43342 h 68818"/>
                <a:gd name="connsiteX2" fmla="*/ 528636 w 530188"/>
                <a:gd name="connsiteY2" fmla="*/ 28503 h 68818"/>
                <a:gd name="connsiteX3" fmla="*/ 148779 w 530188"/>
                <a:gd name="connsiteY3" fmla="*/ 36228 h 68818"/>
                <a:gd name="connsiteX4" fmla="*/ 148779 w 530188"/>
                <a:gd name="connsiteY4" fmla="*/ 12123 h 68818"/>
                <a:gd name="connsiteX5" fmla="*/ -1297 w 530188"/>
                <a:gd name="connsiteY5" fmla="*/ 18702 h 68818"/>
                <a:gd name="connsiteX6" fmla="*/ -1297 w 530188"/>
                <a:gd name="connsiteY6" fmla="*/ 68841 h 68818"/>
                <a:gd name="connsiteX7" fmla="*/ 279373 w 530188"/>
                <a:gd name="connsiteY7" fmla="*/ 23097 h 68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0188" h="68818">
                  <a:moveTo>
                    <a:pt x="279373" y="23097"/>
                  </a:moveTo>
                  <a:cubicBezTo>
                    <a:pt x="423175" y="480"/>
                    <a:pt x="515479" y="39264"/>
                    <a:pt x="527455" y="43342"/>
                  </a:cubicBezTo>
                  <a:cubicBezTo>
                    <a:pt x="528763" y="38400"/>
                    <a:pt x="529233" y="33445"/>
                    <a:pt x="528636" y="28503"/>
                  </a:cubicBezTo>
                  <a:cubicBezTo>
                    <a:pt x="528636" y="28503"/>
                    <a:pt x="377354" y="-40453"/>
                    <a:pt x="148779" y="36228"/>
                  </a:cubicBezTo>
                  <a:lnTo>
                    <a:pt x="148779" y="12123"/>
                  </a:lnTo>
                  <a:lnTo>
                    <a:pt x="-1297" y="18702"/>
                  </a:lnTo>
                  <a:lnTo>
                    <a:pt x="-1297" y="68841"/>
                  </a:lnTo>
                  <a:cubicBezTo>
                    <a:pt x="52272" y="65601"/>
                    <a:pt x="141311" y="44810"/>
                    <a:pt x="279373" y="23097"/>
                  </a:cubicBezTo>
                </a:path>
              </a:pathLst>
            </a:custGeom>
            <a:solidFill>
              <a:srgbClr val="161414"/>
            </a:solidFill>
            <a:ln w="1270" cap="flat">
              <a:noFill/>
              <a:prstDash val="solid"/>
              <a:miter/>
            </a:ln>
          </p:spPr>
          <p:txBody>
            <a:bodyPr rtlCol="0" anchor="ctr"/>
            <a:lstStyle/>
            <a:p>
              <a:endParaRPr lang="en-IN"/>
            </a:p>
          </p:txBody>
        </p:sp>
        <p:sp>
          <p:nvSpPr>
            <p:cNvPr id="119" name="Graphic 376">
              <a:extLst>
                <a:ext uri="{FF2B5EF4-FFF2-40B4-BE49-F238E27FC236}">
                  <a16:creationId xmlns:a16="http://schemas.microsoft.com/office/drawing/2014/main" id="{3B7525BC-388D-4DD0-B3FF-F7DCA56C4370}"/>
                </a:ext>
              </a:extLst>
            </p:cNvPr>
            <p:cNvSpPr/>
            <p:nvPr/>
          </p:nvSpPr>
          <p:spPr>
            <a:xfrm flipV="1">
              <a:off x="3130637" y="5697335"/>
              <a:ext cx="81888" cy="74481"/>
            </a:xfrm>
            <a:custGeom>
              <a:avLst/>
              <a:gdLst>
                <a:gd name="connsiteX0" fmla="*/ 5326 w 81888"/>
                <a:gd name="connsiteY0" fmla="*/ -108 h 74481"/>
                <a:gd name="connsiteX1" fmla="*/ 10800 w 81888"/>
                <a:gd name="connsiteY1" fmla="*/ 2809 h 74481"/>
                <a:gd name="connsiteX2" fmla="*/ 76268 w 81888"/>
                <a:gd name="connsiteY2" fmla="*/ 61586 h 74481"/>
                <a:gd name="connsiteX3" fmla="*/ 80243 w 81888"/>
                <a:gd name="connsiteY3" fmla="*/ 70034 h 74481"/>
                <a:gd name="connsiteX4" fmla="*/ 71811 w 81888"/>
                <a:gd name="connsiteY4" fmla="*/ 73993 h 74481"/>
                <a:gd name="connsiteX5" fmla="*/ -135 w 81888"/>
                <a:gd name="connsiteY5" fmla="*/ 10141 h 74481"/>
                <a:gd name="connsiteX6" fmla="*/ 1668 w 81888"/>
                <a:gd name="connsiteY6" fmla="*/ 1009 h 74481"/>
                <a:gd name="connsiteX7" fmla="*/ 5326 w 81888"/>
                <a:gd name="connsiteY7" fmla="*/ -108 h 74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88" h="74481">
                  <a:moveTo>
                    <a:pt x="5326" y="-108"/>
                  </a:moveTo>
                  <a:cubicBezTo>
                    <a:pt x="7460" y="-108"/>
                    <a:pt x="9530" y="904"/>
                    <a:pt x="10800" y="2809"/>
                  </a:cubicBezTo>
                  <a:cubicBezTo>
                    <a:pt x="41572" y="48683"/>
                    <a:pt x="75938" y="61472"/>
                    <a:pt x="76268" y="61586"/>
                  </a:cubicBezTo>
                  <a:cubicBezTo>
                    <a:pt x="79697" y="62831"/>
                    <a:pt x="81475" y="66601"/>
                    <a:pt x="80243" y="70034"/>
                  </a:cubicBezTo>
                  <a:cubicBezTo>
                    <a:pt x="78999" y="73448"/>
                    <a:pt x="75214" y="75199"/>
                    <a:pt x="71811" y="73993"/>
                  </a:cubicBezTo>
                  <a:cubicBezTo>
                    <a:pt x="70236" y="73423"/>
                    <a:pt x="33012" y="59567"/>
                    <a:pt x="-135" y="10141"/>
                  </a:cubicBezTo>
                  <a:cubicBezTo>
                    <a:pt x="-2167" y="7115"/>
                    <a:pt x="-1354" y="3027"/>
                    <a:pt x="1668" y="1009"/>
                  </a:cubicBezTo>
                  <a:cubicBezTo>
                    <a:pt x="2786" y="234"/>
                    <a:pt x="4069" y="-108"/>
                    <a:pt x="5326" y="-108"/>
                  </a:cubicBezTo>
                </a:path>
              </a:pathLst>
            </a:custGeom>
            <a:solidFill>
              <a:srgbClr val="161414"/>
            </a:solidFill>
            <a:ln w="1270" cap="flat">
              <a:noFill/>
              <a:prstDash val="solid"/>
              <a:miter/>
            </a:ln>
          </p:spPr>
          <p:txBody>
            <a:bodyPr rtlCol="0" anchor="ctr"/>
            <a:lstStyle/>
            <a:p>
              <a:endParaRPr lang="en-IN"/>
            </a:p>
          </p:txBody>
        </p:sp>
        <p:sp>
          <p:nvSpPr>
            <p:cNvPr id="120" name="Graphic 376">
              <a:extLst>
                <a:ext uri="{FF2B5EF4-FFF2-40B4-BE49-F238E27FC236}">
                  <a16:creationId xmlns:a16="http://schemas.microsoft.com/office/drawing/2014/main" id="{BD590812-FD5F-420A-A6A2-1CEACAFE3448}"/>
                </a:ext>
              </a:extLst>
            </p:cNvPr>
            <p:cNvSpPr/>
            <p:nvPr/>
          </p:nvSpPr>
          <p:spPr>
            <a:xfrm flipV="1">
              <a:off x="3164987" y="5712757"/>
              <a:ext cx="81891" cy="74493"/>
            </a:xfrm>
            <a:custGeom>
              <a:avLst/>
              <a:gdLst>
                <a:gd name="connsiteX0" fmla="*/ 5306 w 81891"/>
                <a:gd name="connsiteY0" fmla="*/ -94 h 74493"/>
                <a:gd name="connsiteX1" fmla="*/ 10779 w 81891"/>
                <a:gd name="connsiteY1" fmla="*/ 2828 h 74493"/>
                <a:gd name="connsiteX2" fmla="*/ 76261 w 81891"/>
                <a:gd name="connsiteY2" fmla="*/ 61615 h 74493"/>
                <a:gd name="connsiteX3" fmla="*/ 80223 w 81891"/>
                <a:gd name="connsiteY3" fmla="*/ 70049 h 74493"/>
                <a:gd name="connsiteX4" fmla="*/ 71790 w 81891"/>
                <a:gd name="connsiteY4" fmla="*/ 74013 h 74493"/>
                <a:gd name="connsiteX5" fmla="*/ -168 w 81891"/>
                <a:gd name="connsiteY5" fmla="*/ 10156 h 74493"/>
                <a:gd name="connsiteX6" fmla="*/ 1648 w 81891"/>
                <a:gd name="connsiteY6" fmla="*/ 1012 h 74493"/>
                <a:gd name="connsiteX7" fmla="*/ 5306 w 81891"/>
                <a:gd name="connsiteY7" fmla="*/ -94 h 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91" h="74493">
                  <a:moveTo>
                    <a:pt x="5306" y="-94"/>
                  </a:moveTo>
                  <a:cubicBezTo>
                    <a:pt x="7427" y="-94"/>
                    <a:pt x="9509" y="923"/>
                    <a:pt x="10779" y="2828"/>
                  </a:cubicBezTo>
                  <a:cubicBezTo>
                    <a:pt x="41551" y="48688"/>
                    <a:pt x="75918" y="61492"/>
                    <a:pt x="76261" y="61615"/>
                  </a:cubicBezTo>
                  <a:cubicBezTo>
                    <a:pt x="79677" y="62851"/>
                    <a:pt x="81455" y="66622"/>
                    <a:pt x="80223" y="70049"/>
                  </a:cubicBezTo>
                  <a:cubicBezTo>
                    <a:pt x="78978" y="73467"/>
                    <a:pt x="75206" y="75233"/>
                    <a:pt x="71790" y="74013"/>
                  </a:cubicBezTo>
                  <a:cubicBezTo>
                    <a:pt x="70215" y="73443"/>
                    <a:pt x="32992" y="59587"/>
                    <a:pt x="-168" y="10156"/>
                  </a:cubicBezTo>
                  <a:cubicBezTo>
                    <a:pt x="-2187" y="7145"/>
                    <a:pt x="-1374" y="3047"/>
                    <a:pt x="1648" y="1012"/>
                  </a:cubicBezTo>
                  <a:cubicBezTo>
                    <a:pt x="2766" y="264"/>
                    <a:pt x="4048" y="-94"/>
                    <a:pt x="5306" y="-94"/>
                  </a:cubicBezTo>
                </a:path>
              </a:pathLst>
            </a:custGeom>
            <a:solidFill>
              <a:srgbClr val="161414"/>
            </a:solidFill>
            <a:ln w="1270" cap="flat">
              <a:noFill/>
              <a:prstDash val="solid"/>
              <a:miter/>
            </a:ln>
          </p:spPr>
          <p:txBody>
            <a:bodyPr rtlCol="0" anchor="ctr"/>
            <a:lstStyle/>
            <a:p>
              <a:endParaRPr lang="en-IN"/>
            </a:p>
          </p:txBody>
        </p:sp>
        <p:sp>
          <p:nvSpPr>
            <p:cNvPr id="121" name="Graphic 376">
              <a:extLst>
                <a:ext uri="{FF2B5EF4-FFF2-40B4-BE49-F238E27FC236}">
                  <a16:creationId xmlns:a16="http://schemas.microsoft.com/office/drawing/2014/main" id="{EC72A05B-6090-4549-B310-135F9B50DDE7}"/>
                </a:ext>
              </a:extLst>
            </p:cNvPr>
            <p:cNvSpPr/>
            <p:nvPr/>
          </p:nvSpPr>
          <p:spPr>
            <a:xfrm flipV="1">
              <a:off x="3199344" y="5727987"/>
              <a:ext cx="81878" cy="74488"/>
            </a:xfrm>
            <a:custGeom>
              <a:avLst/>
              <a:gdLst>
                <a:gd name="connsiteX0" fmla="*/ 5279 w 81878"/>
                <a:gd name="connsiteY0" fmla="*/ -80 h 74488"/>
                <a:gd name="connsiteX1" fmla="*/ 10766 w 81878"/>
                <a:gd name="connsiteY1" fmla="*/ 2827 h 74488"/>
                <a:gd name="connsiteX2" fmla="*/ 76247 w 81878"/>
                <a:gd name="connsiteY2" fmla="*/ 61629 h 74488"/>
                <a:gd name="connsiteX3" fmla="*/ 80184 w 81878"/>
                <a:gd name="connsiteY3" fmla="*/ 70063 h 74488"/>
                <a:gd name="connsiteX4" fmla="*/ 71764 w 81878"/>
                <a:gd name="connsiteY4" fmla="*/ 74022 h 74488"/>
                <a:gd name="connsiteX5" fmla="*/ -182 w 81878"/>
                <a:gd name="connsiteY5" fmla="*/ 10179 h 74488"/>
                <a:gd name="connsiteX6" fmla="*/ 1622 w 81878"/>
                <a:gd name="connsiteY6" fmla="*/ 1036 h 74488"/>
                <a:gd name="connsiteX7" fmla="*/ 5279 w 81878"/>
                <a:gd name="connsiteY7" fmla="*/ -80 h 7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878" h="74488">
                  <a:moveTo>
                    <a:pt x="5279" y="-80"/>
                  </a:moveTo>
                  <a:cubicBezTo>
                    <a:pt x="7413" y="-80"/>
                    <a:pt x="9496" y="937"/>
                    <a:pt x="10766" y="2827"/>
                  </a:cubicBezTo>
                  <a:cubicBezTo>
                    <a:pt x="41334" y="48408"/>
                    <a:pt x="75904" y="61499"/>
                    <a:pt x="76247" y="61629"/>
                  </a:cubicBezTo>
                  <a:cubicBezTo>
                    <a:pt x="79663" y="62873"/>
                    <a:pt x="81416" y="66659"/>
                    <a:pt x="80184" y="70063"/>
                  </a:cubicBezTo>
                  <a:cubicBezTo>
                    <a:pt x="78926" y="73475"/>
                    <a:pt x="75155" y="75242"/>
                    <a:pt x="71764" y="74022"/>
                  </a:cubicBezTo>
                  <a:cubicBezTo>
                    <a:pt x="70189" y="73451"/>
                    <a:pt x="32965" y="59594"/>
                    <a:pt x="-182" y="10179"/>
                  </a:cubicBezTo>
                  <a:cubicBezTo>
                    <a:pt x="-2214" y="7143"/>
                    <a:pt x="-1401" y="3055"/>
                    <a:pt x="1622" y="1036"/>
                  </a:cubicBezTo>
                  <a:cubicBezTo>
                    <a:pt x="2739" y="276"/>
                    <a:pt x="4022" y="-80"/>
                    <a:pt x="5279" y="-80"/>
                  </a:cubicBezTo>
                </a:path>
              </a:pathLst>
            </a:custGeom>
            <a:solidFill>
              <a:srgbClr val="161414"/>
            </a:solidFill>
            <a:ln w="1270" cap="flat">
              <a:noFill/>
              <a:prstDash val="solid"/>
              <a:miter/>
            </a:ln>
          </p:spPr>
          <p:txBody>
            <a:bodyPr rtlCol="0" anchor="ctr"/>
            <a:lstStyle/>
            <a:p>
              <a:endParaRPr lang="en-IN"/>
            </a:p>
          </p:txBody>
        </p:sp>
        <p:sp>
          <p:nvSpPr>
            <p:cNvPr id="122" name="Graphic 376">
              <a:extLst>
                <a:ext uri="{FF2B5EF4-FFF2-40B4-BE49-F238E27FC236}">
                  <a16:creationId xmlns:a16="http://schemas.microsoft.com/office/drawing/2014/main" id="{7512417F-8D9A-4A30-A6B9-F1E88864CC5D}"/>
                </a:ext>
              </a:extLst>
            </p:cNvPr>
            <p:cNvSpPr/>
            <p:nvPr/>
          </p:nvSpPr>
          <p:spPr>
            <a:xfrm flipV="1">
              <a:off x="2256750" y="3213366"/>
              <a:ext cx="926720" cy="2474173"/>
            </a:xfrm>
            <a:custGeom>
              <a:avLst/>
              <a:gdLst>
                <a:gd name="connsiteX0" fmla="*/ 227009 w 926720"/>
                <a:gd name="connsiteY0" fmla="*/ 2428762 h 2474173"/>
                <a:gd name="connsiteX1" fmla="*/ 113159 w 926720"/>
                <a:gd name="connsiteY1" fmla="*/ 1069011 h 2474173"/>
                <a:gd name="connsiteX2" fmla="*/ -946 w 926720"/>
                <a:gd name="connsiteY2" fmla="*/ 73129 h 2474173"/>
                <a:gd name="connsiteX3" fmla="*/ 261854 w 926720"/>
                <a:gd name="connsiteY3" fmla="*/ 31650 h 2474173"/>
                <a:gd name="connsiteX4" fmla="*/ 417457 w 926720"/>
                <a:gd name="connsiteY4" fmla="*/ 1006768 h 2474173"/>
                <a:gd name="connsiteX5" fmla="*/ 541942 w 926720"/>
                <a:gd name="connsiteY5" fmla="*/ 1933487 h 2474173"/>
                <a:gd name="connsiteX6" fmla="*/ 611093 w 926720"/>
                <a:gd name="connsiteY6" fmla="*/ 1933487 h 2474173"/>
                <a:gd name="connsiteX7" fmla="*/ 669882 w 926720"/>
                <a:gd name="connsiteY7" fmla="*/ 31650 h 2474173"/>
                <a:gd name="connsiteX8" fmla="*/ 925774 w 926720"/>
                <a:gd name="connsiteY8" fmla="*/ 24730 h 2474173"/>
                <a:gd name="connsiteX9" fmla="*/ 905022 w 926720"/>
                <a:gd name="connsiteY9" fmla="*/ 2472919 h 2474173"/>
                <a:gd name="connsiteX10" fmla="*/ 227009 w 926720"/>
                <a:gd name="connsiteY10" fmla="*/ 2428762 h 247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26720" h="2474173">
                  <a:moveTo>
                    <a:pt x="227009" y="2428762"/>
                  </a:moveTo>
                  <a:lnTo>
                    <a:pt x="113159" y="1069011"/>
                  </a:lnTo>
                  <a:lnTo>
                    <a:pt x="-946" y="73129"/>
                  </a:lnTo>
                  <a:cubicBezTo>
                    <a:pt x="-946" y="73129"/>
                    <a:pt x="54372" y="-2932"/>
                    <a:pt x="261854" y="31650"/>
                  </a:cubicBezTo>
                  <a:lnTo>
                    <a:pt x="417457" y="1006768"/>
                  </a:lnTo>
                  <a:lnTo>
                    <a:pt x="541942" y="1933487"/>
                  </a:lnTo>
                  <a:lnTo>
                    <a:pt x="611093" y="1933487"/>
                  </a:lnTo>
                  <a:lnTo>
                    <a:pt x="669882" y="31650"/>
                  </a:lnTo>
                  <a:cubicBezTo>
                    <a:pt x="669882" y="31650"/>
                    <a:pt x="759785" y="-37529"/>
                    <a:pt x="925774" y="24730"/>
                  </a:cubicBezTo>
                  <a:lnTo>
                    <a:pt x="905022" y="2472919"/>
                  </a:lnTo>
                  <a:lnTo>
                    <a:pt x="227009" y="2428762"/>
                  </a:lnTo>
                </a:path>
              </a:pathLst>
            </a:custGeom>
            <a:solidFill>
              <a:srgbClr val="5D6062"/>
            </a:solidFill>
            <a:ln w="1270" cap="flat">
              <a:noFill/>
              <a:prstDash val="solid"/>
              <a:miter/>
            </a:ln>
          </p:spPr>
          <p:txBody>
            <a:bodyPr rtlCol="0" anchor="ctr"/>
            <a:lstStyle/>
            <a:p>
              <a:endParaRPr lang="en-IN"/>
            </a:p>
          </p:txBody>
        </p:sp>
        <p:sp>
          <p:nvSpPr>
            <p:cNvPr id="123" name="Graphic 376">
              <a:extLst>
                <a:ext uri="{FF2B5EF4-FFF2-40B4-BE49-F238E27FC236}">
                  <a16:creationId xmlns:a16="http://schemas.microsoft.com/office/drawing/2014/main" id="{463ABA0A-92E3-4AB1-BE86-F0164F77463F}"/>
                </a:ext>
              </a:extLst>
            </p:cNvPr>
            <p:cNvSpPr/>
            <p:nvPr/>
          </p:nvSpPr>
          <p:spPr>
            <a:xfrm flipV="1">
              <a:off x="2626664" y="1797354"/>
              <a:ext cx="242138" cy="501789"/>
            </a:xfrm>
            <a:custGeom>
              <a:avLst/>
              <a:gdLst>
                <a:gd name="connsiteX0" fmla="*/ 241173 w 242138"/>
                <a:gd name="connsiteY0" fmla="*/ 382822 h 501789"/>
                <a:gd name="connsiteX1" fmla="*/ 231851 w 242138"/>
                <a:gd name="connsiteY1" fmla="*/ -3397 h 501789"/>
                <a:gd name="connsiteX2" fmla="*/ -965 w 242138"/>
                <a:gd name="connsiteY2" fmla="*/ 100679 h 501789"/>
                <a:gd name="connsiteX3" fmla="*/ 6363 w 242138"/>
                <a:gd name="connsiteY3" fmla="*/ 498392 h 501789"/>
                <a:gd name="connsiteX4" fmla="*/ 241173 w 242138"/>
                <a:gd name="connsiteY4" fmla="*/ 382822 h 501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138" h="501789">
                  <a:moveTo>
                    <a:pt x="241173" y="382822"/>
                  </a:moveTo>
                  <a:lnTo>
                    <a:pt x="231851" y="-3397"/>
                  </a:lnTo>
                  <a:lnTo>
                    <a:pt x="-965" y="100679"/>
                  </a:lnTo>
                  <a:lnTo>
                    <a:pt x="6363" y="498392"/>
                  </a:lnTo>
                  <a:lnTo>
                    <a:pt x="241173" y="382822"/>
                  </a:lnTo>
                </a:path>
              </a:pathLst>
            </a:custGeom>
            <a:solidFill>
              <a:srgbClr val="CF8D7C"/>
            </a:solidFill>
            <a:ln w="1270" cap="flat">
              <a:noFill/>
              <a:prstDash val="solid"/>
              <a:miter/>
            </a:ln>
          </p:spPr>
          <p:txBody>
            <a:bodyPr rtlCol="0" anchor="ctr"/>
            <a:lstStyle/>
            <a:p>
              <a:endParaRPr lang="en-IN"/>
            </a:p>
          </p:txBody>
        </p:sp>
        <p:sp>
          <p:nvSpPr>
            <p:cNvPr id="124" name="Graphic 376">
              <a:extLst>
                <a:ext uri="{FF2B5EF4-FFF2-40B4-BE49-F238E27FC236}">
                  <a16:creationId xmlns:a16="http://schemas.microsoft.com/office/drawing/2014/main" id="{500149AF-E995-446C-A161-E8C5AFB9BE7D}"/>
                </a:ext>
              </a:extLst>
            </p:cNvPr>
            <p:cNvSpPr/>
            <p:nvPr/>
          </p:nvSpPr>
          <p:spPr>
            <a:xfrm flipV="1">
              <a:off x="2170196" y="2054107"/>
              <a:ext cx="1077117" cy="1253540"/>
            </a:xfrm>
            <a:custGeom>
              <a:avLst/>
              <a:gdLst>
                <a:gd name="connsiteX0" fmla="*/ 1072572 w 1077117"/>
                <a:gd name="connsiteY0" fmla="*/ 1105595 h 1253540"/>
                <a:gd name="connsiteX1" fmla="*/ 1005415 w 1077117"/>
                <a:gd name="connsiteY1" fmla="*/ 63775 h 1253540"/>
                <a:gd name="connsiteX2" fmla="*/ 561651 w 1077117"/>
                <a:gd name="connsiteY2" fmla="*/ -1731 h 1253540"/>
                <a:gd name="connsiteX3" fmla="*/ 313571 w 1077117"/>
                <a:gd name="connsiteY3" fmla="*/ 47291 h 1253540"/>
                <a:gd name="connsiteX4" fmla="*/ -938 w 1077117"/>
                <a:gd name="connsiteY4" fmla="*/ 1214268 h 1253540"/>
                <a:gd name="connsiteX5" fmla="*/ 469792 w 1077117"/>
                <a:gd name="connsiteY5" fmla="*/ 1250705 h 1253540"/>
                <a:gd name="connsiteX6" fmla="*/ 605885 w 1077117"/>
                <a:gd name="connsiteY6" fmla="*/ 1124594 h 1253540"/>
                <a:gd name="connsiteX7" fmla="*/ 715829 w 1077117"/>
                <a:gd name="connsiteY7" fmla="*/ 1241980 h 1253540"/>
                <a:gd name="connsiteX8" fmla="*/ 1076179 w 1077117"/>
                <a:gd name="connsiteY8" fmla="*/ 1199854 h 1253540"/>
                <a:gd name="connsiteX9" fmla="*/ 1072572 w 1077117"/>
                <a:gd name="connsiteY9" fmla="*/ 1105595 h 125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117" h="1253540">
                  <a:moveTo>
                    <a:pt x="1072572" y="1105595"/>
                  </a:moveTo>
                  <a:cubicBezTo>
                    <a:pt x="1072572" y="1105595"/>
                    <a:pt x="1050119" y="414537"/>
                    <a:pt x="1005415" y="63775"/>
                  </a:cubicBezTo>
                  <a:cubicBezTo>
                    <a:pt x="1005415" y="63775"/>
                    <a:pt x="834269" y="-12844"/>
                    <a:pt x="561651" y="-1731"/>
                  </a:cubicBezTo>
                  <a:cubicBezTo>
                    <a:pt x="369063" y="6118"/>
                    <a:pt x="313571" y="47291"/>
                    <a:pt x="313571" y="47291"/>
                  </a:cubicBezTo>
                  <a:lnTo>
                    <a:pt x="-938" y="1214268"/>
                  </a:lnTo>
                  <a:cubicBezTo>
                    <a:pt x="-938" y="1214268"/>
                    <a:pt x="176301" y="1251048"/>
                    <a:pt x="469792" y="1250705"/>
                  </a:cubicBezTo>
                  <a:lnTo>
                    <a:pt x="605885" y="1124594"/>
                  </a:lnTo>
                  <a:cubicBezTo>
                    <a:pt x="605885" y="1124594"/>
                    <a:pt x="642842" y="1222498"/>
                    <a:pt x="715829" y="1241980"/>
                  </a:cubicBezTo>
                  <a:cubicBezTo>
                    <a:pt x="826459" y="1234360"/>
                    <a:pt x="947236" y="1221101"/>
                    <a:pt x="1076179" y="1199854"/>
                  </a:cubicBezTo>
                  <a:lnTo>
                    <a:pt x="1072572" y="1105595"/>
                  </a:lnTo>
                </a:path>
              </a:pathLst>
            </a:custGeom>
            <a:solidFill>
              <a:srgbClr val="E1F5F9"/>
            </a:solidFill>
            <a:ln w="1270" cap="flat">
              <a:noFill/>
              <a:prstDash val="solid"/>
              <a:miter/>
            </a:ln>
          </p:spPr>
          <p:txBody>
            <a:bodyPr rtlCol="0" anchor="ctr"/>
            <a:lstStyle/>
            <a:p>
              <a:endParaRPr lang="en-IN"/>
            </a:p>
          </p:txBody>
        </p:sp>
        <p:sp>
          <p:nvSpPr>
            <p:cNvPr id="125" name="Graphic 376">
              <a:extLst>
                <a:ext uri="{FF2B5EF4-FFF2-40B4-BE49-F238E27FC236}">
                  <a16:creationId xmlns:a16="http://schemas.microsoft.com/office/drawing/2014/main" id="{2C1274A2-7551-4D84-B064-216A9603B7AD}"/>
                </a:ext>
              </a:extLst>
            </p:cNvPr>
            <p:cNvSpPr/>
            <p:nvPr/>
          </p:nvSpPr>
          <p:spPr>
            <a:xfrm flipV="1">
              <a:off x="1897598" y="2090546"/>
              <a:ext cx="511100" cy="796048"/>
            </a:xfrm>
            <a:custGeom>
              <a:avLst/>
              <a:gdLst>
                <a:gd name="connsiteX0" fmla="*/ 253123 w 511100"/>
                <a:gd name="connsiteY0" fmla="*/ -3004 h 796048"/>
                <a:gd name="connsiteX1" fmla="*/ 510541 w 511100"/>
                <a:gd name="connsiteY1" fmla="*/ 714177 h 796048"/>
                <a:gd name="connsiteX2" fmla="*/ 272039 w 511100"/>
                <a:gd name="connsiteY2" fmla="*/ 793044 h 796048"/>
                <a:gd name="connsiteX3" fmla="*/ -559 w 511100"/>
                <a:gd name="connsiteY3" fmla="*/ 18992 h 796048"/>
                <a:gd name="connsiteX4" fmla="*/ 253123 w 511100"/>
                <a:gd name="connsiteY4" fmla="*/ -3004 h 7960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100" h="796048">
                  <a:moveTo>
                    <a:pt x="253123" y="-3004"/>
                  </a:moveTo>
                  <a:lnTo>
                    <a:pt x="510541" y="714177"/>
                  </a:lnTo>
                  <a:lnTo>
                    <a:pt x="272039" y="793044"/>
                  </a:lnTo>
                  <a:lnTo>
                    <a:pt x="-559" y="18992"/>
                  </a:lnTo>
                  <a:lnTo>
                    <a:pt x="253123" y="-3004"/>
                  </a:lnTo>
                </a:path>
              </a:pathLst>
            </a:custGeom>
            <a:solidFill>
              <a:srgbClr val="E1F5F9"/>
            </a:solidFill>
            <a:ln w="1270" cap="flat">
              <a:noFill/>
              <a:prstDash val="solid"/>
              <a:miter/>
            </a:ln>
          </p:spPr>
          <p:txBody>
            <a:bodyPr rtlCol="0" anchor="ctr"/>
            <a:lstStyle/>
            <a:p>
              <a:endParaRPr lang="en-IN"/>
            </a:p>
          </p:txBody>
        </p:sp>
        <p:sp>
          <p:nvSpPr>
            <p:cNvPr id="126" name="Graphic 376">
              <a:extLst>
                <a:ext uri="{FF2B5EF4-FFF2-40B4-BE49-F238E27FC236}">
                  <a16:creationId xmlns:a16="http://schemas.microsoft.com/office/drawing/2014/main" id="{1EDCCA7A-B740-48F1-AEC8-A2BD752EF2EC}"/>
                </a:ext>
              </a:extLst>
            </p:cNvPr>
            <p:cNvSpPr/>
            <p:nvPr/>
          </p:nvSpPr>
          <p:spPr>
            <a:xfrm flipV="1">
              <a:off x="3075089" y="3277075"/>
              <a:ext cx="105198" cy="99117"/>
            </a:xfrm>
            <a:custGeom>
              <a:avLst/>
              <a:gdLst>
                <a:gd name="connsiteX0" fmla="*/ -1224 w 105198"/>
                <a:gd name="connsiteY0" fmla="*/ 66285 h 99117"/>
                <a:gd name="connsiteX1" fmla="*/ 86406 w 105198"/>
                <a:gd name="connsiteY1" fmla="*/ 95724 h 99117"/>
                <a:gd name="connsiteX2" fmla="*/ 103259 w 105198"/>
                <a:gd name="connsiteY2" fmla="*/ 67200 h 99117"/>
                <a:gd name="connsiteX3" fmla="*/ 86418 w 105198"/>
                <a:gd name="connsiteY3" fmla="*/ 26801 h 99117"/>
                <a:gd name="connsiteX4" fmla="*/ 11755 w 105198"/>
                <a:gd name="connsiteY4" fmla="*/ -2257 h 99117"/>
                <a:gd name="connsiteX5" fmla="*/ -1224 w 105198"/>
                <a:gd name="connsiteY5" fmla="*/ 66285 h 9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198" h="99117">
                  <a:moveTo>
                    <a:pt x="-1224" y="66285"/>
                  </a:moveTo>
                  <a:cubicBezTo>
                    <a:pt x="57361" y="78884"/>
                    <a:pt x="85758" y="95521"/>
                    <a:pt x="86406" y="95724"/>
                  </a:cubicBezTo>
                  <a:cubicBezTo>
                    <a:pt x="103551" y="101413"/>
                    <a:pt x="101328" y="84789"/>
                    <a:pt x="103259" y="67200"/>
                  </a:cubicBezTo>
                  <a:cubicBezTo>
                    <a:pt x="105811" y="43984"/>
                    <a:pt x="101836" y="31563"/>
                    <a:pt x="86418" y="26801"/>
                  </a:cubicBezTo>
                  <a:cubicBezTo>
                    <a:pt x="83599" y="25937"/>
                    <a:pt x="70073" y="11764"/>
                    <a:pt x="11755" y="-2257"/>
                  </a:cubicBezTo>
                  <a:cubicBezTo>
                    <a:pt x="7399" y="20591"/>
                    <a:pt x="3056" y="43438"/>
                    <a:pt x="-1224" y="66285"/>
                  </a:cubicBezTo>
                </a:path>
              </a:pathLst>
            </a:custGeom>
            <a:solidFill>
              <a:srgbClr val="161414"/>
            </a:solidFill>
            <a:ln w="1270" cap="flat">
              <a:noFill/>
              <a:prstDash val="solid"/>
              <a:miter/>
            </a:ln>
          </p:spPr>
          <p:txBody>
            <a:bodyPr rtlCol="0" anchor="ctr"/>
            <a:lstStyle/>
            <a:p>
              <a:endParaRPr lang="en-IN"/>
            </a:p>
          </p:txBody>
        </p:sp>
        <p:sp>
          <p:nvSpPr>
            <p:cNvPr id="127" name="Graphic 376">
              <a:extLst>
                <a:ext uri="{FF2B5EF4-FFF2-40B4-BE49-F238E27FC236}">
                  <a16:creationId xmlns:a16="http://schemas.microsoft.com/office/drawing/2014/main" id="{A7ED9925-135C-4EDB-90BE-6EABC2E383E5}"/>
                </a:ext>
              </a:extLst>
            </p:cNvPr>
            <p:cNvSpPr/>
            <p:nvPr/>
          </p:nvSpPr>
          <p:spPr>
            <a:xfrm flipV="1">
              <a:off x="2646667" y="3316820"/>
              <a:ext cx="385813" cy="87791"/>
            </a:xfrm>
            <a:custGeom>
              <a:avLst/>
              <a:gdLst>
                <a:gd name="connsiteX0" fmla="*/ 7570 w 385813"/>
                <a:gd name="connsiteY0" fmla="*/ 76053 h 87791"/>
                <a:gd name="connsiteX1" fmla="*/ 221260 w 385813"/>
                <a:gd name="connsiteY1" fmla="*/ 70414 h 87791"/>
                <a:gd name="connsiteX2" fmla="*/ 379071 w 385813"/>
                <a:gd name="connsiteY2" fmla="*/ 85566 h 87791"/>
                <a:gd name="connsiteX3" fmla="*/ 384786 w 385813"/>
                <a:gd name="connsiteY3" fmla="*/ 14598 h 87791"/>
                <a:gd name="connsiteX4" fmla="*/ 222708 w 385813"/>
                <a:gd name="connsiteY4" fmla="*/ -1709 h 87791"/>
                <a:gd name="connsiteX5" fmla="*/ 148934 w 385813"/>
                <a:gd name="connsiteY5" fmla="*/ -1938 h 87791"/>
                <a:gd name="connsiteX6" fmla="*/ -1028 w 385813"/>
                <a:gd name="connsiteY6" fmla="*/ 7372 h 87791"/>
                <a:gd name="connsiteX7" fmla="*/ 7570 w 385813"/>
                <a:gd name="connsiteY7" fmla="*/ 76053 h 8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5813" h="87791">
                  <a:moveTo>
                    <a:pt x="7570" y="76053"/>
                  </a:moveTo>
                  <a:cubicBezTo>
                    <a:pt x="72721" y="69855"/>
                    <a:pt x="144019" y="68585"/>
                    <a:pt x="221260" y="70414"/>
                  </a:cubicBezTo>
                  <a:cubicBezTo>
                    <a:pt x="280811" y="71824"/>
                    <a:pt x="334227" y="78009"/>
                    <a:pt x="379071" y="85566"/>
                  </a:cubicBezTo>
                  <a:cubicBezTo>
                    <a:pt x="377635" y="61766"/>
                    <a:pt x="380785" y="38144"/>
                    <a:pt x="384786" y="14598"/>
                  </a:cubicBezTo>
                  <a:cubicBezTo>
                    <a:pt x="339104" y="6368"/>
                    <a:pt x="284532" y="-261"/>
                    <a:pt x="222708" y="-1709"/>
                  </a:cubicBezTo>
                  <a:cubicBezTo>
                    <a:pt x="197549" y="-2319"/>
                    <a:pt x="172950" y="-2382"/>
                    <a:pt x="148934" y="-1938"/>
                  </a:cubicBezTo>
                  <a:cubicBezTo>
                    <a:pt x="95124" y="-947"/>
                    <a:pt x="45530" y="1999"/>
                    <a:pt x="-1028" y="7372"/>
                  </a:cubicBezTo>
                  <a:cubicBezTo>
                    <a:pt x="4078" y="29914"/>
                    <a:pt x="7126" y="52774"/>
                    <a:pt x="7570" y="76053"/>
                  </a:cubicBezTo>
                </a:path>
              </a:pathLst>
            </a:custGeom>
            <a:solidFill>
              <a:srgbClr val="161414"/>
            </a:solidFill>
            <a:ln w="1270" cap="flat">
              <a:noFill/>
              <a:prstDash val="solid"/>
              <a:miter/>
            </a:ln>
          </p:spPr>
          <p:txBody>
            <a:bodyPr rtlCol="0" anchor="ctr"/>
            <a:lstStyle/>
            <a:p>
              <a:endParaRPr lang="en-IN"/>
            </a:p>
          </p:txBody>
        </p:sp>
        <p:sp>
          <p:nvSpPr>
            <p:cNvPr id="128" name="Graphic 376">
              <a:extLst>
                <a:ext uri="{FF2B5EF4-FFF2-40B4-BE49-F238E27FC236}">
                  <a16:creationId xmlns:a16="http://schemas.microsoft.com/office/drawing/2014/main" id="{6A99F53B-C693-4C6D-961B-E309AB4E44B7}"/>
                </a:ext>
              </a:extLst>
            </p:cNvPr>
            <p:cNvSpPr/>
            <p:nvPr/>
          </p:nvSpPr>
          <p:spPr>
            <a:xfrm flipV="1">
              <a:off x="2462183" y="3292088"/>
              <a:ext cx="150371" cy="97223"/>
            </a:xfrm>
            <a:custGeom>
              <a:avLst/>
              <a:gdLst>
                <a:gd name="connsiteX0" fmla="*/ 1242 w 150371"/>
                <a:gd name="connsiteY0" fmla="*/ 66641 h 97223"/>
                <a:gd name="connsiteX1" fmla="*/ 23774 w 150371"/>
                <a:gd name="connsiteY1" fmla="*/ 93743 h 97223"/>
                <a:gd name="connsiteX2" fmla="*/ 149550 w 150371"/>
                <a:gd name="connsiteY2" fmla="*/ 65498 h 97223"/>
                <a:gd name="connsiteX3" fmla="*/ 141295 w 150371"/>
                <a:gd name="connsiteY3" fmla="*/ -2244 h 97223"/>
                <a:gd name="connsiteX4" fmla="*/ 9292 w 150371"/>
                <a:gd name="connsiteY4" fmla="*/ 30865 h 97223"/>
                <a:gd name="connsiteX5" fmla="*/ 1242 w 150371"/>
                <a:gd name="connsiteY5" fmla="*/ 66641 h 9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371" h="97223">
                  <a:moveTo>
                    <a:pt x="1242" y="66641"/>
                  </a:moveTo>
                  <a:cubicBezTo>
                    <a:pt x="4540" y="84065"/>
                    <a:pt x="6634" y="99534"/>
                    <a:pt x="23774" y="93743"/>
                  </a:cubicBezTo>
                  <a:cubicBezTo>
                    <a:pt x="62152" y="80852"/>
                    <a:pt x="104151" y="71708"/>
                    <a:pt x="149550" y="65498"/>
                  </a:cubicBezTo>
                  <a:cubicBezTo>
                    <a:pt x="148026" y="42777"/>
                    <a:pt x="144686" y="20260"/>
                    <a:pt x="141295" y="-2244"/>
                  </a:cubicBezTo>
                  <a:cubicBezTo>
                    <a:pt x="94160" y="5236"/>
                    <a:pt x="50281" y="15777"/>
                    <a:pt x="9292" y="30865"/>
                  </a:cubicBezTo>
                  <a:cubicBezTo>
                    <a:pt x="-2638" y="35246"/>
                    <a:pt x="-2088" y="49013"/>
                    <a:pt x="1242" y="66641"/>
                  </a:cubicBezTo>
                </a:path>
              </a:pathLst>
            </a:custGeom>
            <a:solidFill>
              <a:srgbClr val="161414"/>
            </a:solidFill>
            <a:ln w="1270" cap="flat">
              <a:noFill/>
              <a:prstDash val="solid"/>
              <a:miter/>
            </a:ln>
          </p:spPr>
          <p:txBody>
            <a:bodyPr rtlCol="0" anchor="ctr"/>
            <a:lstStyle/>
            <a:p>
              <a:endParaRPr lang="en-IN"/>
            </a:p>
          </p:txBody>
        </p:sp>
        <p:sp>
          <p:nvSpPr>
            <p:cNvPr id="129" name="Graphic 376">
              <a:extLst>
                <a:ext uri="{FF2B5EF4-FFF2-40B4-BE49-F238E27FC236}">
                  <a16:creationId xmlns:a16="http://schemas.microsoft.com/office/drawing/2014/main" id="{EFAD0B00-444A-452C-A234-55C9233725EC}"/>
                </a:ext>
              </a:extLst>
            </p:cNvPr>
            <p:cNvSpPr/>
            <p:nvPr/>
          </p:nvSpPr>
          <p:spPr>
            <a:xfrm flipV="1">
              <a:off x="2760573" y="3320681"/>
              <a:ext cx="153111" cy="93446"/>
            </a:xfrm>
            <a:custGeom>
              <a:avLst/>
              <a:gdLst>
                <a:gd name="connsiteX0" fmla="*/ 26063 w 153111"/>
                <a:gd name="connsiteY0" fmla="*/ 74716 h 93446"/>
                <a:gd name="connsiteX1" fmla="*/ 126126 w 153111"/>
                <a:gd name="connsiteY1" fmla="*/ 75377 h 93446"/>
                <a:gd name="connsiteX2" fmla="*/ 125085 w 153111"/>
                <a:gd name="connsiteY2" fmla="*/ 18697 h 93446"/>
                <a:gd name="connsiteX3" fmla="*/ 24933 w 153111"/>
                <a:gd name="connsiteY3" fmla="*/ 13629 h 93446"/>
                <a:gd name="connsiteX4" fmla="*/ 688 w 153111"/>
                <a:gd name="connsiteY4" fmla="*/ 90210 h 93446"/>
                <a:gd name="connsiteX5" fmla="*/ -1026 w 153111"/>
                <a:gd name="connsiteY5" fmla="*/ -2220 h 93446"/>
                <a:gd name="connsiteX6" fmla="*/ 150498 w 153111"/>
                <a:gd name="connsiteY6" fmla="*/ 5451 h 93446"/>
                <a:gd name="connsiteX7" fmla="*/ 152085 w 153111"/>
                <a:gd name="connsiteY7" fmla="*/ 91226 h 93446"/>
                <a:gd name="connsiteX8" fmla="*/ 688 w 153111"/>
                <a:gd name="connsiteY8" fmla="*/ 90210 h 9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111" h="93446">
                  <a:moveTo>
                    <a:pt x="26063" y="74716"/>
                  </a:moveTo>
                  <a:lnTo>
                    <a:pt x="126126" y="75377"/>
                  </a:lnTo>
                  <a:lnTo>
                    <a:pt x="125085" y="18697"/>
                  </a:lnTo>
                  <a:lnTo>
                    <a:pt x="24933" y="13629"/>
                  </a:lnTo>
                  <a:close/>
                  <a:moveTo>
                    <a:pt x="688" y="90210"/>
                  </a:moveTo>
                  <a:lnTo>
                    <a:pt x="-1026" y="-2220"/>
                  </a:lnTo>
                  <a:lnTo>
                    <a:pt x="150498" y="5451"/>
                  </a:lnTo>
                  <a:lnTo>
                    <a:pt x="152085" y="91226"/>
                  </a:lnTo>
                  <a:lnTo>
                    <a:pt x="688" y="90210"/>
                  </a:lnTo>
                </a:path>
              </a:pathLst>
            </a:custGeom>
            <a:solidFill>
              <a:srgbClr val="9FA2A1"/>
            </a:solidFill>
            <a:ln w="1270" cap="flat">
              <a:noFill/>
              <a:prstDash val="solid"/>
              <a:miter/>
            </a:ln>
          </p:spPr>
          <p:txBody>
            <a:bodyPr rtlCol="0" anchor="ctr"/>
            <a:lstStyle/>
            <a:p>
              <a:endParaRPr lang="en-IN"/>
            </a:p>
          </p:txBody>
        </p:sp>
        <p:sp>
          <p:nvSpPr>
            <p:cNvPr id="130" name="Graphic 376">
              <a:extLst>
                <a:ext uri="{FF2B5EF4-FFF2-40B4-BE49-F238E27FC236}">
                  <a16:creationId xmlns:a16="http://schemas.microsoft.com/office/drawing/2014/main" id="{2151E87C-7AA8-41BE-814F-6BB572B78060}"/>
                </a:ext>
              </a:extLst>
            </p:cNvPr>
            <p:cNvSpPr/>
            <p:nvPr/>
          </p:nvSpPr>
          <p:spPr>
            <a:xfrm flipV="1">
              <a:off x="2663405" y="2057488"/>
              <a:ext cx="113614" cy="122732"/>
            </a:xfrm>
            <a:custGeom>
              <a:avLst/>
              <a:gdLst>
                <a:gd name="connsiteX0" fmla="*/ 112668 w 113614"/>
                <a:gd name="connsiteY0" fmla="*/ -3334 h 122732"/>
                <a:gd name="connsiteX1" fmla="*/ 77349 w 113614"/>
                <a:gd name="connsiteY1" fmla="*/ 119398 h 122732"/>
                <a:gd name="connsiteX2" fmla="*/ -946 w 113614"/>
                <a:gd name="connsiteY2" fmla="*/ 83533 h 122732"/>
              </a:gdLst>
              <a:ahLst/>
              <a:cxnLst>
                <a:cxn ang="0">
                  <a:pos x="connsiteX0" y="connsiteY0"/>
                </a:cxn>
                <a:cxn ang="0">
                  <a:pos x="connsiteX1" y="connsiteY1"/>
                </a:cxn>
                <a:cxn ang="0">
                  <a:pos x="connsiteX2" y="connsiteY2"/>
                </a:cxn>
              </a:cxnLst>
              <a:rect l="l" t="t" r="r" b="b"/>
              <a:pathLst>
                <a:path w="113614" h="122732">
                  <a:moveTo>
                    <a:pt x="112668" y="-3334"/>
                  </a:moveTo>
                  <a:lnTo>
                    <a:pt x="77349" y="119398"/>
                  </a:lnTo>
                  <a:lnTo>
                    <a:pt x="-946" y="83533"/>
                  </a:lnTo>
                  <a:close/>
                </a:path>
              </a:pathLst>
            </a:custGeom>
            <a:solidFill>
              <a:srgbClr val="D0BEBB"/>
            </a:solidFill>
            <a:ln w="1270" cap="flat">
              <a:noFill/>
              <a:prstDash val="solid"/>
              <a:miter/>
            </a:ln>
          </p:spPr>
          <p:txBody>
            <a:bodyPr rtlCol="0" anchor="ctr"/>
            <a:lstStyle/>
            <a:p>
              <a:endParaRPr lang="en-IN"/>
            </a:p>
          </p:txBody>
        </p:sp>
        <p:sp>
          <p:nvSpPr>
            <p:cNvPr id="131" name="Graphic 376">
              <a:extLst>
                <a:ext uri="{FF2B5EF4-FFF2-40B4-BE49-F238E27FC236}">
                  <a16:creationId xmlns:a16="http://schemas.microsoft.com/office/drawing/2014/main" id="{0CC3ED33-AF4B-4BDD-8249-C9404D9369CA}"/>
                </a:ext>
              </a:extLst>
            </p:cNvPr>
            <p:cNvSpPr/>
            <p:nvPr/>
          </p:nvSpPr>
          <p:spPr>
            <a:xfrm flipV="1">
              <a:off x="2777020" y="2068156"/>
              <a:ext cx="64096" cy="112064"/>
            </a:xfrm>
            <a:custGeom>
              <a:avLst/>
              <a:gdLst>
                <a:gd name="connsiteX0" fmla="*/ 9064 w 64096"/>
                <a:gd name="connsiteY0" fmla="*/ 108735 h 112064"/>
                <a:gd name="connsiteX1" fmla="*/ -1007 w 64096"/>
                <a:gd name="connsiteY1" fmla="*/ -3330 h 112064"/>
                <a:gd name="connsiteX2" fmla="*/ 63090 w 64096"/>
                <a:gd name="connsiteY2" fmla="*/ 76007 h 112064"/>
              </a:gdLst>
              <a:ahLst/>
              <a:cxnLst>
                <a:cxn ang="0">
                  <a:pos x="connsiteX0" y="connsiteY0"/>
                </a:cxn>
                <a:cxn ang="0">
                  <a:pos x="connsiteX1" y="connsiteY1"/>
                </a:cxn>
                <a:cxn ang="0">
                  <a:pos x="connsiteX2" y="connsiteY2"/>
                </a:cxn>
              </a:cxnLst>
              <a:rect l="l" t="t" r="r" b="b"/>
              <a:pathLst>
                <a:path w="64096" h="112064">
                  <a:moveTo>
                    <a:pt x="9064" y="108735"/>
                  </a:moveTo>
                  <a:lnTo>
                    <a:pt x="-1007" y="-3330"/>
                  </a:lnTo>
                  <a:lnTo>
                    <a:pt x="63090" y="76007"/>
                  </a:lnTo>
                  <a:close/>
                </a:path>
              </a:pathLst>
            </a:custGeom>
            <a:solidFill>
              <a:srgbClr val="D0BEBB"/>
            </a:solidFill>
            <a:ln w="1270" cap="flat">
              <a:noFill/>
              <a:prstDash val="solid"/>
              <a:miter/>
            </a:ln>
          </p:spPr>
          <p:txBody>
            <a:bodyPr rtlCol="0" anchor="ctr"/>
            <a:lstStyle/>
            <a:p>
              <a:endParaRPr lang="en-IN"/>
            </a:p>
          </p:txBody>
        </p:sp>
        <p:sp>
          <p:nvSpPr>
            <p:cNvPr id="132" name="Graphic 376">
              <a:extLst>
                <a:ext uri="{FF2B5EF4-FFF2-40B4-BE49-F238E27FC236}">
                  <a16:creationId xmlns:a16="http://schemas.microsoft.com/office/drawing/2014/main" id="{C947A7CA-4057-4AB8-9DDE-C889F090888F}"/>
                </a:ext>
              </a:extLst>
            </p:cNvPr>
            <p:cNvSpPr/>
            <p:nvPr/>
          </p:nvSpPr>
          <p:spPr>
            <a:xfrm flipV="1">
              <a:off x="2695232" y="2100363"/>
              <a:ext cx="268909" cy="1087691"/>
            </a:xfrm>
            <a:custGeom>
              <a:avLst/>
              <a:gdLst>
                <a:gd name="connsiteX0" fmla="*/ 22398 w 268909"/>
                <a:gd name="connsiteY0" fmla="*/ 1084826 h 1087691"/>
                <a:gd name="connsiteX1" fmla="*/ 114422 w 268909"/>
                <a:gd name="connsiteY1" fmla="*/ 1081435 h 1087691"/>
                <a:gd name="connsiteX2" fmla="*/ 157704 w 268909"/>
                <a:gd name="connsiteY2" fmla="*/ 1030064 h 1087691"/>
                <a:gd name="connsiteX3" fmla="*/ 119515 w 268909"/>
                <a:gd name="connsiteY3" fmla="*/ 975403 h 1087691"/>
                <a:gd name="connsiteX4" fmla="*/ 267889 w 268909"/>
                <a:gd name="connsiteY4" fmla="*/ 111892 h 1087691"/>
                <a:gd name="connsiteX5" fmla="*/ 153779 w 268909"/>
                <a:gd name="connsiteY5" fmla="*/ -2866 h 1087691"/>
                <a:gd name="connsiteX6" fmla="*/ 14156 w 268909"/>
                <a:gd name="connsiteY6" fmla="*/ 96804 h 1087691"/>
                <a:gd name="connsiteX7" fmla="*/ 46286 w 268909"/>
                <a:gd name="connsiteY7" fmla="*/ 969154 h 1087691"/>
                <a:gd name="connsiteX8" fmla="*/ -1021 w 268909"/>
                <a:gd name="connsiteY8" fmla="*/ 1036693 h 1087691"/>
                <a:gd name="connsiteX9" fmla="*/ 22398 w 268909"/>
                <a:gd name="connsiteY9" fmla="*/ 1084826 h 1087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909" h="1087691">
                  <a:moveTo>
                    <a:pt x="22398" y="1084826"/>
                  </a:moveTo>
                  <a:cubicBezTo>
                    <a:pt x="22398" y="1084826"/>
                    <a:pt x="62441" y="1075428"/>
                    <a:pt x="114422" y="1081435"/>
                  </a:cubicBezTo>
                  <a:lnTo>
                    <a:pt x="157704" y="1030064"/>
                  </a:lnTo>
                  <a:lnTo>
                    <a:pt x="119515" y="975403"/>
                  </a:lnTo>
                  <a:lnTo>
                    <a:pt x="267889" y="111892"/>
                  </a:lnTo>
                  <a:lnTo>
                    <a:pt x="153779" y="-2866"/>
                  </a:lnTo>
                  <a:lnTo>
                    <a:pt x="14156" y="96804"/>
                  </a:lnTo>
                  <a:lnTo>
                    <a:pt x="46286" y="969154"/>
                  </a:lnTo>
                  <a:lnTo>
                    <a:pt x="-1021" y="1036693"/>
                  </a:lnTo>
                  <a:lnTo>
                    <a:pt x="22398" y="1084826"/>
                  </a:lnTo>
                </a:path>
              </a:pathLst>
            </a:custGeom>
            <a:solidFill>
              <a:srgbClr val="172D36"/>
            </a:solidFill>
            <a:ln w="1270" cap="flat">
              <a:noFill/>
              <a:prstDash val="solid"/>
              <a:miter/>
            </a:ln>
          </p:spPr>
          <p:txBody>
            <a:bodyPr rtlCol="0" anchor="ctr"/>
            <a:lstStyle/>
            <a:p>
              <a:endParaRPr lang="en-IN"/>
            </a:p>
          </p:txBody>
        </p:sp>
        <p:sp>
          <p:nvSpPr>
            <p:cNvPr id="133" name="Graphic 376">
              <a:extLst>
                <a:ext uri="{FF2B5EF4-FFF2-40B4-BE49-F238E27FC236}">
                  <a16:creationId xmlns:a16="http://schemas.microsoft.com/office/drawing/2014/main" id="{B498E7BC-4C5D-4152-A4B0-F9B8F4D1B3BC}"/>
                </a:ext>
              </a:extLst>
            </p:cNvPr>
            <p:cNvSpPr/>
            <p:nvPr/>
          </p:nvSpPr>
          <p:spPr>
            <a:xfrm flipV="1">
              <a:off x="2787091" y="1983561"/>
              <a:ext cx="176682" cy="206565"/>
            </a:xfrm>
            <a:custGeom>
              <a:avLst/>
              <a:gdLst>
                <a:gd name="connsiteX0" fmla="*/ 175630 w 176682"/>
                <a:gd name="connsiteY0" fmla="*/ 126012 h 206565"/>
                <a:gd name="connsiteX1" fmla="*/ 79745 w 176682"/>
                <a:gd name="connsiteY1" fmla="*/ -3363 h 206565"/>
                <a:gd name="connsiteX2" fmla="*/ -1052 w 176682"/>
                <a:gd name="connsiteY2" fmla="*/ 118608 h 206565"/>
                <a:gd name="connsiteX3" fmla="*/ 125998 w 176682"/>
                <a:gd name="connsiteY3" fmla="*/ 203202 h 206565"/>
                <a:gd name="connsiteX4" fmla="*/ 175630 w 176682"/>
                <a:gd name="connsiteY4" fmla="*/ 126012 h 206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682" h="206565">
                  <a:moveTo>
                    <a:pt x="175630" y="126012"/>
                  </a:moveTo>
                  <a:lnTo>
                    <a:pt x="79745" y="-3363"/>
                  </a:lnTo>
                  <a:lnTo>
                    <a:pt x="-1052" y="118608"/>
                  </a:lnTo>
                  <a:lnTo>
                    <a:pt x="125998" y="203202"/>
                  </a:lnTo>
                  <a:lnTo>
                    <a:pt x="175630" y="126012"/>
                  </a:lnTo>
                </a:path>
              </a:pathLst>
            </a:custGeom>
            <a:solidFill>
              <a:srgbClr val="D0EBEA"/>
            </a:solidFill>
            <a:ln w="1270" cap="flat">
              <a:noFill/>
              <a:prstDash val="solid"/>
              <a:miter/>
            </a:ln>
          </p:spPr>
          <p:txBody>
            <a:bodyPr rtlCol="0" anchor="ctr"/>
            <a:lstStyle/>
            <a:p>
              <a:endParaRPr lang="en-IN"/>
            </a:p>
          </p:txBody>
        </p:sp>
        <p:sp>
          <p:nvSpPr>
            <p:cNvPr id="134" name="Graphic 376">
              <a:extLst>
                <a:ext uri="{FF2B5EF4-FFF2-40B4-BE49-F238E27FC236}">
                  <a16:creationId xmlns:a16="http://schemas.microsoft.com/office/drawing/2014/main" id="{C59AA8CB-DA2F-4F3B-BD8D-4647084BADD9}"/>
                </a:ext>
              </a:extLst>
            </p:cNvPr>
            <p:cNvSpPr/>
            <p:nvPr/>
          </p:nvSpPr>
          <p:spPr>
            <a:xfrm flipV="1">
              <a:off x="2552421" y="1966505"/>
              <a:ext cx="189279" cy="216496"/>
            </a:xfrm>
            <a:custGeom>
              <a:avLst/>
              <a:gdLst>
                <a:gd name="connsiteX0" fmla="*/ -896 w 189279"/>
                <a:gd name="connsiteY0" fmla="*/ 136072 h 216496"/>
                <a:gd name="connsiteX1" fmla="*/ 120908 w 189279"/>
                <a:gd name="connsiteY1" fmla="*/ -3374 h 216496"/>
                <a:gd name="connsiteX2" fmla="*/ 188383 w 189279"/>
                <a:gd name="connsiteY2" fmla="*/ 122140 h 216496"/>
                <a:gd name="connsiteX3" fmla="*/ 47988 w 189279"/>
                <a:gd name="connsiteY3" fmla="*/ 213123 h 216496"/>
                <a:gd name="connsiteX4" fmla="*/ -896 w 189279"/>
                <a:gd name="connsiteY4" fmla="*/ 136072 h 21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279" h="216496">
                  <a:moveTo>
                    <a:pt x="-896" y="136072"/>
                  </a:moveTo>
                  <a:lnTo>
                    <a:pt x="120908" y="-3374"/>
                  </a:lnTo>
                  <a:lnTo>
                    <a:pt x="188383" y="122140"/>
                  </a:lnTo>
                  <a:lnTo>
                    <a:pt x="47988" y="213123"/>
                  </a:lnTo>
                  <a:lnTo>
                    <a:pt x="-896" y="136072"/>
                  </a:lnTo>
                </a:path>
              </a:pathLst>
            </a:custGeom>
            <a:solidFill>
              <a:srgbClr val="D0EBEA"/>
            </a:solidFill>
            <a:ln w="1270" cap="flat">
              <a:noFill/>
              <a:prstDash val="solid"/>
              <a:miter/>
            </a:ln>
          </p:spPr>
          <p:txBody>
            <a:bodyPr rtlCol="0" anchor="ctr"/>
            <a:lstStyle/>
            <a:p>
              <a:endParaRPr lang="en-IN"/>
            </a:p>
          </p:txBody>
        </p:sp>
        <p:sp>
          <p:nvSpPr>
            <p:cNvPr id="135" name="Graphic 376">
              <a:extLst>
                <a:ext uri="{FF2B5EF4-FFF2-40B4-BE49-F238E27FC236}">
                  <a16:creationId xmlns:a16="http://schemas.microsoft.com/office/drawing/2014/main" id="{B9DA1542-62DF-49AE-B1D4-5BE53EF8DACD}"/>
                </a:ext>
              </a:extLst>
            </p:cNvPr>
            <p:cNvSpPr/>
            <p:nvPr/>
          </p:nvSpPr>
          <p:spPr>
            <a:xfrm flipV="1">
              <a:off x="1856769" y="2753499"/>
              <a:ext cx="341194" cy="174599"/>
            </a:xfrm>
            <a:custGeom>
              <a:avLst/>
              <a:gdLst>
                <a:gd name="connsiteX0" fmla="*/ 340721 w 341194"/>
                <a:gd name="connsiteY0" fmla="*/ 121795 h 174599"/>
                <a:gd name="connsiteX1" fmla="*/ 46805 w 341194"/>
                <a:gd name="connsiteY1" fmla="*/ 171909 h 174599"/>
                <a:gd name="connsiteX2" fmla="*/ -474 w 341194"/>
                <a:gd name="connsiteY2" fmla="*/ 51945 h 174599"/>
                <a:gd name="connsiteX3" fmla="*/ 319974 w 341194"/>
                <a:gd name="connsiteY3" fmla="*/ -2690 h 174599"/>
                <a:gd name="connsiteX4" fmla="*/ 340721 w 341194"/>
                <a:gd name="connsiteY4" fmla="*/ 121795 h 174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194" h="174599">
                  <a:moveTo>
                    <a:pt x="340721" y="121795"/>
                  </a:moveTo>
                  <a:lnTo>
                    <a:pt x="46805" y="171909"/>
                  </a:lnTo>
                  <a:lnTo>
                    <a:pt x="-474" y="51945"/>
                  </a:lnTo>
                  <a:lnTo>
                    <a:pt x="319974" y="-2690"/>
                  </a:lnTo>
                  <a:lnTo>
                    <a:pt x="340721" y="121795"/>
                  </a:lnTo>
                </a:path>
              </a:pathLst>
            </a:custGeom>
            <a:solidFill>
              <a:srgbClr val="D0EBEA"/>
            </a:solidFill>
            <a:ln w="1270" cap="flat">
              <a:noFill/>
              <a:prstDash val="solid"/>
              <a:miter/>
            </a:ln>
          </p:spPr>
          <p:txBody>
            <a:bodyPr rtlCol="0" anchor="ctr"/>
            <a:lstStyle/>
            <a:p>
              <a:endParaRPr lang="en-IN"/>
            </a:p>
          </p:txBody>
        </p:sp>
        <p:sp>
          <p:nvSpPr>
            <p:cNvPr id="136" name="Graphic 376">
              <a:extLst>
                <a:ext uri="{FF2B5EF4-FFF2-40B4-BE49-F238E27FC236}">
                  <a16:creationId xmlns:a16="http://schemas.microsoft.com/office/drawing/2014/main" id="{C72EB74C-063E-4BEF-8FFA-6390D0D382D8}"/>
                </a:ext>
              </a:extLst>
            </p:cNvPr>
            <p:cNvSpPr/>
            <p:nvPr/>
          </p:nvSpPr>
          <p:spPr>
            <a:xfrm flipV="1">
              <a:off x="2345821" y="933549"/>
              <a:ext cx="733877" cy="1024987"/>
            </a:xfrm>
            <a:custGeom>
              <a:avLst/>
              <a:gdLst>
                <a:gd name="connsiteX0" fmla="*/ 328123 w 733877"/>
                <a:gd name="connsiteY0" fmla="*/ 1003639 h 1024987"/>
                <a:gd name="connsiteX1" fmla="*/ 112860 w 733877"/>
                <a:gd name="connsiteY1" fmla="*/ 801239 h 1024987"/>
                <a:gd name="connsiteX2" fmla="*/ 124102 w 733877"/>
                <a:gd name="connsiteY2" fmla="*/ 544217 h 1024987"/>
                <a:gd name="connsiteX3" fmla="*/ 33495 w 733877"/>
                <a:gd name="connsiteY3" fmla="*/ 568931 h 1024987"/>
                <a:gd name="connsiteX4" fmla="*/ 128293 w 733877"/>
                <a:gd name="connsiteY4" fmla="*/ 320049 h 1024987"/>
                <a:gd name="connsiteX5" fmla="*/ 148201 w 733877"/>
                <a:gd name="connsiteY5" fmla="*/ 184362 h 1024987"/>
                <a:gd name="connsiteX6" fmla="*/ 446996 w 733877"/>
                <a:gd name="connsiteY6" fmla="*/ -1972 h 1024987"/>
                <a:gd name="connsiteX7" fmla="*/ 729723 w 733877"/>
                <a:gd name="connsiteY7" fmla="*/ 213280 h 1024987"/>
                <a:gd name="connsiteX8" fmla="*/ 732936 w 733877"/>
                <a:gd name="connsiteY8" fmla="*/ 842997 h 1024987"/>
                <a:gd name="connsiteX9" fmla="*/ 328123 w 733877"/>
                <a:gd name="connsiteY9" fmla="*/ 1003639 h 102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3877" h="1024987">
                  <a:moveTo>
                    <a:pt x="328123" y="1003639"/>
                  </a:moveTo>
                  <a:cubicBezTo>
                    <a:pt x="106936" y="953208"/>
                    <a:pt x="112860" y="801239"/>
                    <a:pt x="112860" y="801239"/>
                  </a:cubicBezTo>
                  <a:cubicBezTo>
                    <a:pt x="112860" y="801239"/>
                    <a:pt x="119736" y="683942"/>
                    <a:pt x="124102" y="544217"/>
                  </a:cubicBezTo>
                  <a:cubicBezTo>
                    <a:pt x="103642" y="572373"/>
                    <a:pt x="69016" y="584133"/>
                    <a:pt x="33495" y="568931"/>
                  </a:cubicBezTo>
                  <a:cubicBezTo>
                    <a:pt x="-41802" y="536711"/>
                    <a:pt x="13824" y="299539"/>
                    <a:pt x="128293" y="320049"/>
                  </a:cubicBezTo>
                  <a:cubicBezTo>
                    <a:pt x="133224" y="253819"/>
                    <a:pt x="139699" y="202218"/>
                    <a:pt x="148201" y="184362"/>
                  </a:cubicBezTo>
                  <a:cubicBezTo>
                    <a:pt x="180328" y="116900"/>
                    <a:pt x="321685" y="14093"/>
                    <a:pt x="446996" y="-1972"/>
                  </a:cubicBezTo>
                  <a:cubicBezTo>
                    <a:pt x="572294" y="-18038"/>
                    <a:pt x="729723" y="65490"/>
                    <a:pt x="729723" y="213280"/>
                  </a:cubicBezTo>
                  <a:cubicBezTo>
                    <a:pt x="729723" y="361083"/>
                    <a:pt x="732936" y="842997"/>
                    <a:pt x="732936" y="842997"/>
                  </a:cubicBezTo>
                  <a:cubicBezTo>
                    <a:pt x="732936" y="842997"/>
                    <a:pt x="694379" y="1087180"/>
                    <a:pt x="328123" y="1003639"/>
                  </a:cubicBezTo>
                </a:path>
              </a:pathLst>
            </a:custGeom>
            <a:solidFill>
              <a:srgbClr val="F9AA8F"/>
            </a:solidFill>
            <a:ln w="1270" cap="flat">
              <a:noFill/>
              <a:prstDash val="solid"/>
              <a:miter/>
            </a:ln>
          </p:spPr>
          <p:txBody>
            <a:bodyPr rtlCol="0" anchor="ctr"/>
            <a:lstStyle/>
            <a:p>
              <a:endParaRPr lang="en-IN"/>
            </a:p>
          </p:txBody>
        </p:sp>
        <p:sp>
          <p:nvSpPr>
            <p:cNvPr id="137" name="Graphic 376">
              <a:extLst>
                <a:ext uri="{FF2B5EF4-FFF2-40B4-BE49-F238E27FC236}">
                  <a16:creationId xmlns:a16="http://schemas.microsoft.com/office/drawing/2014/main" id="{C32588B0-23B3-45F8-9E5B-CE16E1C3647D}"/>
                </a:ext>
              </a:extLst>
            </p:cNvPr>
            <p:cNvSpPr/>
            <p:nvPr/>
          </p:nvSpPr>
          <p:spPr>
            <a:xfrm flipV="1">
              <a:off x="2878899" y="1378267"/>
              <a:ext cx="115773" cy="279514"/>
            </a:xfrm>
            <a:custGeom>
              <a:avLst/>
              <a:gdLst>
                <a:gd name="connsiteX0" fmla="*/ -1094 w 115773"/>
                <a:gd name="connsiteY0" fmla="*/ 275644 h 279514"/>
                <a:gd name="connsiteX1" fmla="*/ 22909 w 115773"/>
                <a:gd name="connsiteY1" fmla="*/ 215090 h 279514"/>
                <a:gd name="connsiteX2" fmla="*/ 34822 w 115773"/>
                <a:gd name="connsiteY2" fmla="*/ 185042 h 279514"/>
                <a:gd name="connsiteX3" fmla="*/ 47204 w 115773"/>
                <a:gd name="connsiteY3" fmla="*/ 155362 h 279514"/>
                <a:gd name="connsiteX4" fmla="*/ 60183 w 115773"/>
                <a:gd name="connsiteY4" fmla="*/ 126076 h 279514"/>
                <a:gd name="connsiteX5" fmla="*/ 74420 w 115773"/>
                <a:gd name="connsiteY5" fmla="*/ 97666 h 279514"/>
                <a:gd name="connsiteX6" fmla="*/ 82142 w 115773"/>
                <a:gd name="connsiteY6" fmla="*/ 83874 h 279514"/>
                <a:gd name="connsiteX7" fmla="*/ 90397 w 115773"/>
                <a:gd name="connsiteY7" fmla="*/ 70526 h 279514"/>
                <a:gd name="connsiteX8" fmla="*/ 99401 w 115773"/>
                <a:gd name="connsiteY8" fmla="*/ 57801 h 279514"/>
                <a:gd name="connsiteX9" fmla="*/ 109447 w 115773"/>
                <a:gd name="connsiteY9" fmla="*/ 46129 h 279514"/>
                <a:gd name="connsiteX10" fmla="*/ 114679 w 115773"/>
                <a:gd name="connsiteY10" fmla="*/ 40046 h 279514"/>
                <a:gd name="connsiteX11" fmla="*/ 109383 w 115773"/>
                <a:gd name="connsiteY11" fmla="*/ 36020 h 279514"/>
                <a:gd name="connsiteX12" fmla="*/ 53516 w 115773"/>
                <a:gd name="connsiteY12" fmla="*/ -3871 h 279514"/>
                <a:gd name="connsiteX13" fmla="*/ 100468 w 115773"/>
                <a:gd name="connsiteY13" fmla="*/ 46193 h 279514"/>
                <a:gd name="connsiteX14" fmla="*/ 100404 w 115773"/>
                <a:gd name="connsiteY14" fmla="*/ 36084 h 279514"/>
                <a:gd name="connsiteX15" fmla="*/ 87831 w 115773"/>
                <a:gd name="connsiteY15" fmla="*/ 47768 h 279514"/>
                <a:gd name="connsiteX16" fmla="*/ 76820 w 115773"/>
                <a:gd name="connsiteY16" fmla="*/ 60684 h 279514"/>
                <a:gd name="connsiteX17" fmla="*/ 67041 w 115773"/>
                <a:gd name="connsiteY17" fmla="*/ 74362 h 279514"/>
                <a:gd name="connsiteX18" fmla="*/ 58202 w 115773"/>
                <a:gd name="connsiteY18" fmla="*/ 88547 h 279514"/>
                <a:gd name="connsiteX19" fmla="*/ 42746 w 115773"/>
                <a:gd name="connsiteY19" fmla="*/ 117961 h 279514"/>
                <a:gd name="connsiteX20" fmla="*/ 30034 w 115773"/>
                <a:gd name="connsiteY20" fmla="*/ 148428 h 279514"/>
                <a:gd name="connsiteX21" fmla="*/ 10425 w 115773"/>
                <a:gd name="connsiteY21" fmla="*/ 211102 h 279514"/>
                <a:gd name="connsiteX22" fmla="*/ -1094 w 115773"/>
                <a:gd name="connsiteY22" fmla="*/ 275644 h 279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5773" h="279514">
                  <a:moveTo>
                    <a:pt x="-1094" y="275644"/>
                  </a:moveTo>
                  <a:cubicBezTo>
                    <a:pt x="7174" y="255375"/>
                    <a:pt x="14908" y="235144"/>
                    <a:pt x="22909" y="215090"/>
                  </a:cubicBezTo>
                  <a:cubicBezTo>
                    <a:pt x="26719" y="204994"/>
                    <a:pt x="30846" y="195037"/>
                    <a:pt x="34822" y="185042"/>
                  </a:cubicBezTo>
                  <a:cubicBezTo>
                    <a:pt x="38860" y="175098"/>
                    <a:pt x="42873" y="165128"/>
                    <a:pt x="47204" y="155362"/>
                  </a:cubicBezTo>
                  <a:cubicBezTo>
                    <a:pt x="51192" y="145418"/>
                    <a:pt x="55751" y="135779"/>
                    <a:pt x="60183" y="126076"/>
                  </a:cubicBezTo>
                  <a:cubicBezTo>
                    <a:pt x="64870" y="116564"/>
                    <a:pt x="69162" y="106785"/>
                    <a:pt x="74420" y="97666"/>
                  </a:cubicBezTo>
                  <a:cubicBezTo>
                    <a:pt x="76998" y="93043"/>
                    <a:pt x="79348" y="88293"/>
                    <a:pt x="82142" y="83874"/>
                  </a:cubicBezTo>
                  <a:cubicBezTo>
                    <a:pt x="84910" y="79454"/>
                    <a:pt x="87374" y="74717"/>
                    <a:pt x="90397" y="70526"/>
                  </a:cubicBezTo>
                  <a:lnTo>
                    <a:pt x="99401" y="57801"/>
                  </a:lnTo>
                  <a:lnTo>
                    <a:pt x="109447" y="46129"/>
                  </a:lnTo>
                  <a:lnTo>
                    <a:pt x="114679" y="40046"/>
                  </a:lnTo>
                  <a:lnTo>
                    <a:pt x="109383" y="36020"/>
                  </a:lnTo>
                  <a:cubicBezTo>
                    <a:pt x="91222" y="22190"/>
                    <a:pt x="72883" y="8575"/>
                    <a:pt x="53516" y="-3871"/>
                  </a:cubicBezTo>
                  <a:cubicBezTo>
                    <a:pt x="68426" y="13655"/>
                    <a:pt x="84364" y="30026"/>
                    <a:pt x="100468" y="46193"/>
                  </a:cubicBezTo>
                  <a:lnTo>
                    <a:pt x="100404" y="36084"/>
                  </a:lnTo>
                  <a:lnTo>
                    <a:pt x="87831" y="47768"/>
                  </a:lnTo>
                  <a:cubicBezTo>
                    <a:pt x="83996" y="51933"/>
                    <a:pt x="80427" y="56302"/>
                    <a:pt x="76820" y="60684"/>
                  </a:cubicBezTo>
                  <a:cubicBezTo>
                    <a:pt x="73214" y="65052"/>
                    <a:pt x="70331" y="69802"/>
                    <a:pt x="67041" y="74362"/>
                  </a:cubicBezTo>
                  <a:cubicBezTo>
                    <a:pt x="63689" y="78896"/>
                    <a:pt x="60933" y="83696"/>
                    <a:pt x="58202" y="88547"/>
                  </a:cubicBezTo>
                  <a:cubicBezTo>
                    <a:pt x="52462" y="98123"/>
                    <a:pt x="47674" y="108055"/>
                    <a:pt x="42746" y="117961"/>
                  </a:cubicBezTo>
                  <a:cubicBezTo>
                    <a:pt x="38378" y="128083"/>
                    <a:pt x="33907" y="138154"/>
                    <a:pt x="30034" y="148428"/>
                  </a:cubicBezTo>
                  <a:cubicBezTo>
                    <a:pt x="22274" y="168977"/>
                    <a:pt x="15721" y="189893"/>
                    <a:pt x="10425" y="211102"/>
                  </a:cubicBezTo>
                  <a:cubicBezTo>
                    <a:pt x="5345" y="232375"/>
                    <a:pt x="963" y="253800"/>
                    <a:pt x="-1094" y="275644"/>
                  </a:cubicBezTo>
                </a:path>
              </a:pathLst>
            </a:custGeom>
            <a:solidFill>
              <a:srgbClr val="CF8D7C"/>
            </a:solidFill>
            <a:ln w="1270" cap="flat">
              <a:noFill/>
              <a:prstDash val="solid"/>
              <a:miter/>
            </a:ln>
          </p:spPr>
          <p:txBody>
            <a:bodyPr rtlCol="0" anchor="ctr"/>
            <a:lstStyle/>
            <a:p>
              <a:endParaRPr lang="en-IN"/>
            </a:p>
          </p:txBody>
        </p:sp>
        <p:sp>
          <p:nvSpPr>
            <p:cNvPr id="138" name="Graphic 376">
              <a:extLst>
                <a:ext uri="{FF2B5EF4-FFF2-40B4-BE49-F238E27FC236}">
                  <a16:creationId xmlns:a16="http://schemas.microsoft.com/office/drawing/2014/main" id="{8A7F4448-F52A-4237-95AC-2A0C21B49E63}"/>
                </a:ext>
              </a:extLst>
            </p:cNvPr>
            <p:cNvSpPr/>
            <p:nvPr/>
          </p:nvSpPr>
          <p:spPr>
            <a:xfrm flipV="1">
              <a:off x="2680677" y="1340827"/>
              <a:ext cx="64084" cy="116649"/>
            </a:xfrm>
            <a:custGeom>
              <a:avLst/>
              <a:gdLst>
                <a:gd name="connsiteX0" fmla="*/ 63143 w 64084"/>
                <a:gd name="connsiteY0" fmla="*/ 54355 h 116649"/>
                <a:gd name="connsiteX1" fmla="*/ 31101 w 64084"/>
                <a:gd name="connsiteY1" fmla="*/ -3977 h 116649"/>
                <a:gd name="connsiteX2" fmla="*/ -941 w 64084"/>
                <a:gd name="connsiteY2" fmla="*/ 54355 h 116649"/>
                <a:gd name="connsiteX3" fmla="*/ 31101 w 64084"/>
                <a:gd name="connsiteY3" fmla="*/ 112673 h 116649"/>
                <a:gd name="connsiteX4" fmla="*/ 63143 w 64084"/>
                <a:gd name="connsiteY4" fmla="*/ 54355 h 116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4" h="116649">
                  <a:moveTo>
                    <a:pt x="63143" y="54355"/>
                  </a:moveTo>
                  <a:cubicBezTo>
                    <a:pt x="63143" y="22135"/>
                    <a:pt x="48792" y="-3977"/>
                    <a:pt x="31101" y="-3977"/>
                  </a:cubicBezTo>
                  <a:cubicBezTo>
                    <a:pt x="13410" y="-3977"/>
                    <a:pt x="-941" y="22135"/>
                    <a:pt x="-941" y="54355"/>
                  </a:cubicBezTo>
                  <a:cubicBezTo>
                    <a:pt x="-941" y="86575"/>
                    <a:pt x="13410" y="112673"/>
                    <a:pt x="31101" y="112673"/>
                  </a:cubicBezTo>
                  <a:cubicBezTo>
                    <a:pt x="48792" y="112673"/>
                    <a:pt x="63143" y="86575"/>
                    <a:pt x="63143" y="54355"/>
                  </a:cubicBezTo>
                </a:path>
              </a:pathLst>
            </a:custGeom>
            <a:solidFill>
              <a:srgbClr val="1A1B21"/>
            </a:solidFill>
            <a:ln w="1270" cap="flat">
              <a:noFill/>
              <a:prstDash val="solid"/>
              <a:miter/>
            </a:ln>
          </p:spPr>
          <p:txBody>
            <a:bodyPr rtlCol="0" anchor="ctr"/>
            <a:lstStyle/>
            <a:p>
              <a:endParaRPr lang="en-IN"/>
            </a:p>
          </p:txBody>
        </p:sp>
        <p:sp>
          <p:nvSpPr>
            <p:cNvPr id="139" name="Graphic 376">
              <a:extLst>
                <a:ext uri="{FF2B5EF4-FFF2-40B4-BE49-F238E27FC236}">
                  <a16:creationId xmlns:a16="http://schemas.microsoft.com/office/drawing/2014/main" id="{4BDCD3B1-5F0F-4CCC-B86F-0869F159640F}"/>
                </a:ext>
              </a:extLst>
            </p:cNvPr>
            <p:cNvSpPr/>
            <p:nvPr/>
          </p:nvSpPr>
          <p:spPr>
            <a:xfrm flipV="1">
              <a:off x="2950552" y="1353667"/>
              <a:ext cx="64084" cy="116662"/>
            </a:xfrm>
            <a:custGeom>
              <a:avLst/>
              <a:gdLst>
                <a:gd name="connsiteX0" fmla="*/ 62959 w 64084"/>
                <a:gd name="connsiteY0" fmla="*/ 54366 h 116662"/>
                <a:gd name="connsiteX1" fmla="*/ 30917 w 64084"/>
                <a:gd name="connsiteY1" fmla="*/ -3965 h 116662"/>
                <a:gd name="connsiteX2" fmla="*/ -1125 w 64084"/>
                <a:gd name="connsiteY2" fmla="*/ 54366 h 116662"/>
                <a:gd name="connsiteX3" fmla="*/ 30917 w 64084"/>
                <a:gd name="connsiteY3" fmla="*/ 112697 h 116662"/>
                <a:gd name="connsiteX4" fmla="*/ 62959 w 64084"/>
                <a:gd name="connsiteY4" fmla="*/ 54366 h 1166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4" h="116662">
                  <a:moveTo>
                    <a:pt x="62959" y="54366"/>
                  </a:moveTo>
                  <a:cubicBezTo>
                    <a:pt x="62959" y="22146"/>
                    <a:pt x="48620" y="-3965"/>
                    <a:pt x="30917" y="-3965"/>
                  </a:cubicBezTo>
                  <a:cubicBezTo>
                    <a:pt x="13226" y="-3965"/>
                    <a:pt x="-1125" y="22146"/>
                    <a:pt x="-1125" y="54366"/>
                  </a:cubicBezTo>
                  <a:cubicBezTo>
                    <a:pt x="-1125" y="86573"/>
                    <a:pt x="13226" y="112697"/>
                    <a:pt x="30917" y="112697"/>
                  </a:cubicBezTo>
                  <a:cubicBezTo>
                    <a:pt x="48620" y="112697"/>
                    <a:pt x="62959" y="86573"/>
                    <a:pt x="62959" y="54366"/>
                  </a:cubicBezTo>
                </a:path>
              </a:pathLst>
            </a:custGeom>
            <a:solidFill>
              <a:srgbClr val="1A1B21"/>
            </a:solidFill>
            <a:ln w="1270" cap="flat">
              <a:noFill/>
              <a:prstDash val="solid"/>
              <a:miter/>
            </a:ln>
          </p:spPr>
          <p:txBody>
            <a:bodyPr rtlCol="0" anchor="ctr"/>
            <a:lstStyle/>
            <a:p>
              <a:endParaRPr lang="en-IN"/>
            </a:p>
          </p:txBody>
        </p:sp>
        <p:sp>
          <p:nvSpPr>
            <p:cNvPr id="140" name="Graphic 376">
              <a:extLst>
                <a:ext uri="{FF2B5EF4-FFF2-40B4-BE49-F238E27FC236}">
                  <a16:creationId xmlns:a16="http://schemas.microsoft.com/office/drawing/2014/main" id="{516A643C-B22F-4694-ADE5-D6436EF3BC0C}"/>
                </a:ext>
              </a:extLst>
            </p:cNvPr>
            <p:cNvSpPr/>
            <p:nvPr/>
          </p:nvSpPr>
          <p:spPr>
            <a:xfrm flipV="1">
              <a:off x="2623477" y="1221790"/>
              <a:ext cx="173494" cy="69735"/>
            </a:xfrm>
            <a:custGeom>
              <a:avLst/>
              <a:gdLst>
                <a:gd name="connsiteX0" fmla="*/ 172555 w 173494"/>
                <a:gd name="connsiteY0" fmla="*/ 21601 h 69735"/>
                <a:gd name="connsiteX1" fmla="*/ 163360 w 173494"/>
                <a:gd name="connsiteY1" fmla="*/ 22173 h 69735"/>
                <a:gd name="connsiteX2" fmla="*/ 140716 w 173494"/>
                <a:gd name="connsiteY2" fmla="*/ 24128 h 69735"/>
                <a:gd name="connsiteX3" fmla="*/ 110998 w 173494"/>
                <a:gd name="connsiteY3" fmla="*/ 26605 h 69735"/>
                <a:gd name="connsiteX4" fmla="*/ 103099 w 173494"/>
                <a:gd name="connsiteY4" fmla="*/ 27164 h 69735"/>
                <a:gd name="connsiteX5" fmla="*/ 95187 w 173494"/>
                <a:gd name="connsiteY5" fmla="*/ 27303 h 69735"/>
                <a:gd name="connsiteX6" fmla="*/ 79528 w 173494"/>
                <a:gd name="connsiteY6" fmla="*/ 27151 h 69735"/>
                <a:gd name="connsiteX7" fmla="*/ 64605 w 173494"/>
                <a:gd name="connsiteY7" fmla="*/ 25488 h 69735"/>
                <a:gd name="connsiteX8" fmla="*/ 50597 w 173494"/>
                <a:gd name="connsiteY8" fmla="*/ 22350 h 69735"/>
                <a:gd name="connsiteX9" fmla="*/ 43803 w 173494"/>
                <a:gd name="connsiteY9" fmla="*/ 20509 h 69735"/>
                <a:gd name="connsiteX10" fmla="*/ 37554 w 173494"/>
                <a:gd name="connsiteY10" fmla="*/ 17804 h 69735"/>
                <a:gd name="connsiteX11" fmla="*/ 25642 w 173494"/>
                <a:gd name="connsiteY11" fmla="*/ 12178 h 69735"/>
                <a:gd name="connsiteX12" fmla="*/ 15037 w 173494"/>
                <a:gd name="connsiteY12" fmla="*/ 6374 h 69735"/>
                <a:gd name="connsiteX13" fmla="*/ 6998 w 173494"/>
                <a:gd name="connsiteY13" fmla="*/ 786 h 69735"/>
                <a:gd name="connsiteX14" fmla="*/ -939 w 173494"/>
                <a:gd name="connsiteY14" fmla="*/ -4104 h 69735"/>
                <a:gd name="connsiteX15" fmla="*/ 610 w 173494"/>
                <a:gd name="connsiteY15" fmla="*/ 5040 h 69735"/>
                <a:gd name="connsiteX16" fmla="*/ 3467 w 173494"/>
                <a:gd name="connsiteY16" fmla="*/ 15530 h 69735"/>
                <a:gd name="connsiteX17" fmla="*/ 10008 w 173494"/>
                <a:gd name="connsiteY17" fmla="*/ 28142 h 69735"/>
                <a:gd name="connsiteX18" fmla="*/ 14618 w 173494"/>
                <a:gd name="connsiteY18" fmla="*/ 35089 h 69735"/>
                <a:gd name="connsiteX19" fmla="*/ 20866 w 173494"/>
                <a:gd name="connsiteY19" fmla="*/ 41553 h 69735"/>
                <a:gd name="connsiteX20" fmla="*/ 27966 w 173494"/>
                <a:gd name="connsiteY20" fmla="*/ 48132 h 69735"/>
                <a:gd name="connsiteX21" fmla="*/ 36551 w 173494"/>
                <a:gd name="connsiteY21" fmla="*/ 53516 h 69735"/>
                <a:gd name="connsiteX22" fmla="*/ 56096 w 173494"/>
                <a:gd name="connsiteY22" fmla="*/ 61898 h 69735"/>
                <a:gd name="connsiteX23" fmla="*/ 77432 w 173494"/>
                <a:gd name="connsiteY23" fmla="*/ 65632 h 69735"/>
                <a:gd name="connsiteX24" fmla="*/ 98463 w 173494"/>
                <a:gd name="connsiteY24" fmla="*/ 64502 h 69735"/>
                <a:gd name="connsiteX25" fmla="*/ 117806 w 173494"/>
                <a:gd name="connsiteY25" fmla="*/ 60006 h 69735"/>
                <a:gd name="connsiteX26" fmla="*/ 148590 w 173494"/>
                <a:gd name="connsiteY26" fmla="*/ 44918 h 69735"/>
                <a:gd name="connsiteX27" fmla="*/ 166789 w 173494"/>
                <a:gd name="connsiteY27" fmla="*/ 28980 h 69735"/>
                <a:gd name="connsiteX28" fmla="*/ 172555 w 173494"/>
                <a:gd name="connsiteY28" fmla="*/ 21601 h 6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3494" h="69735">
                  <a:moveTo>
                    <a:pt x="172555" y="21601"/>
                  </a:moveTo>
                  <a:cubicBezTo>
                    <a:pt x="172555" y="21601"/>
                    <a:pt x="169037" y="21754"/>
                    <a:pt x="163360" y="22173"/>
                  </a:cubicBezTo>
                  <a:cubicBezTo>
                    <a:pt x="157899" y="22642"/>
                    <a:pt x="150089" y="23316"/>
                    <a:pt x="140716" y="24128"/>
                  </a:cubicBezTo>
                  <a:cubicBezTo>
                    <a:pt x="131649" y="24878"/>
                    <a:pt x="121476" y="26046"/>
                    <a:pt x="110998" y="26605"/>
                  </a:cubicBezTo>
                  <a:cubicBezTo>
                    <a:pt x="108407" y="26795"/>
                    <a:pt x="105766" y="26986"/>
                    <a:pt x="103099" y="27164"/>
                  </a:cubicBezTo>
                  <a:cubicBezTo>
                    <a:pt x="100470" y="27138"/>
                    <a:pt x="97828" y="27151"/>
                    <a:pt x="95187" y="27303"/>
                  </a:cubicBezTo>
                  <a:cubicBezTo>
                    <a:pt x="89853" y="27761"/>
                    <a:pt x="84760" y="26986"/>
                    <a:pt x="79528" y="27151"/>
                  </a:cubicBezTo>
                  <a:cubicBezTo>
                    <a:pt x="74562" y="26478"/>
                    <a:pt x="69355" y="26465"/>
                    <a:pt x="64605" y="25488"/>
                  </a:cubicBezTo>
                  <a:cubicBezTo>
                    <a:pt x="59906" y="24357"/>
                    <a:pt x="54902" y="24103"/>
                    <a:pt x="50597" y="22350"/>
                  </a:cubicBezTo>
                  <a:cubicBezTo>
                    <a:pt x="48337" y="21728"/>
                    <a:pt x="46127" y="20992"/>
                    <a:pt x="43803" y="20509"/>
                  </a:cubicBezTo>
                  <a:cubicBezTo>
                    <a:pt x="41631" y="19747"/>
                    <a:pt x="39688" y="18604"/>
                    <a:pt x="37554" y="17804"/>
                  </a:cubicBezTo>
                  <a:cubicBezTo>
                    <a:pt x="33287" y="16204"/>
                    <a:pt x="29096" y="14540"/>
                    <a:pt x="25642" y="12178"/>
                  </a:cubicBezTo>
                  <a:cubicBezTo>
                    <a:pt x="22060" y="9993"/>
                    <a:pt x="18098" y="8406"/>
                    <a:pt x="15037" y="6374"/>
                  </a:cubicBezTo>
                  <a:cubicBezTo>
                    <a:pt x="12205" y="4151"/>
                    <a:pt x="9322" y="2361"/>
                    <a:pt x="6998" y="786"/>
                  </a:cubicBezTo>
                  <a:cubicBezTo>
                    <a:pt x="2274" y="-2338"/>
                    <a:pt x="-939" y="-4104"/>
                    <a:pt x="-939" y="-4104"/>
                  </a:cubicBezTo>
                  <a:cubicBezTo>
                    <a:pt x="-939" y="-4104"/>
                    <a:pt x="-711" y="-763"/>
                    <a:pt x="610" y="5040"/>
                  </a:cubicBezTo>
                  <a:cubicBezTo>
                    <a:pt x="1296" y="7923"/>
                    <a:pt x="2096" y="11555"/>
                    <a:pt x="3467" y="15530"/>
                  </a:cubicBezTo>
                  <a:cubicBezTo>
                    <a:pt x="4877" y="19493"/>
                    <a:pt x="7328" y="23557"/>
                    <a:pt x="10008" y="28142"/>
                  </a:cubicBezTo>
                  <a:cubicBezTo>
                    <a:pt x="11430" y="30377"/>
                    <a:pt x="12789" y="32866"/>
                    <a:pt x="14618" y="35089"/>
                  </a:cubicBezTo>
                  <a:cubicBezTo>
                    <a:pt x="16625" y="37171"/>
                    <a:pt x="18720" y="39330"/>
                    <a:pt x="20866" y="41553"/>
                  </a:cubicBezTo>
                  <a:cubicBezTo>
                    <a:pt x="23076" y="43750"/>
                    <a:pt x="25413" y="46036"/>
                    <a:pt x="27966" y="48132"/>
                  </a:cubicBezTo>
                  <a:cubicBezTo>
                    <a:pt x="30658" y="49998"/>
                    <a:pt x="33592" y="51688"/>
                    <a:pt x="36551" y="53516"/>
                  </a:cubicBezTo>
                  <a:cubicBezTo>
                    <a:pt x="42393" y="57479"/>
                    <a:pt x="49162" y="59676"/>
                    <a:pt x="56096" y="61898"/>
                  </a:cubicBezTo>
                  <a:cubicBezTo>
                    <a:pt x="62992" y="64273"/>
                    <a:pt x="70257" y="64616"/>
                    <a:pt x="77432" y="65632"/>
                  </a:cubicBezTo>
                  <a:cubicBezTo>
                    <a:pt x="84481" y="65365"/>
                    <a:pt x="91783" y="65950"/>
                    <a:pt x="98463" y="64502"/>
                  </a:cubicBezTo>
                  <a:cubicBezTo>
                    <a:pt x="105271" y="63600"/>
                    <a:pt x="111798" y="62114"/>
                    <a:pt x="117806" y="60006"/>
                  </a:cubicBezTo>
                  <a:cubicBezTo>
                    <a:pt x="130010" y="56209"/>
                    <a:pt x="140348" y="50506"/>
                    <a:pt x="148590" y="44918"/>
                  </a:cubicBezTo>
                  <a:cubicBezTo>
                    <a:pt x="156756" y="39102"/>
                    <a:pt x="162903" y="33463"/>
                    <a:pt x="166789" y="28980"/>
                  </a:cubicBezTo>
                  <a:cubicBezTo>
                    <a:pt x="170777" y="24611"/>
                    <a:pt x="172555" y="21601"/>
                    <a:pt x="172555" y="21601"/>
                  </a:cubicBezTo>
                </a:path>
              </a:pathLst>
            </a:custGeom>
            <a:solidFill>
              <a:srgbClr val="56312A"/>
            </a:solidFill>
            <a:ln w="1270" cap="flat">
              <a:noFill/>
              <a:prstDash val="solid"/>
              <a:miter/>
            </a:ln>
          </p:spPr>
          <p:txBody>
            <a:bodyPr rtlCol="0" anchor="ctr"/>
            <a:lstStyle/>
            <a:p>
              <a:endParaRPr lang="en-IN"/>
            </a:p>
          </p:txBody>
        </p:sp>
        <p:sp>
          <p:nvSpPr>
            <p:cNvPr id="141" name="Graphic 376">
              <a:extLst>
                <a:ext uri="{FF2B5EF4-FFF2-40B4-BE49-F238E27FC236}">
                  <a16:creationId xmlns:a16="http://schemas.microsoft.com/office/drawing/2014/main" id="{473CDE81-452C-45C3-A1DB-A88574C359CD}"/>
                </a:ext>
              </a:extLst>
            </p:cNvPr>
            <p:cNvSpPr/>
            <p:nvPr/>
          </p:nvSpPr>
          <p:spPr>
            <a:xfrm flipV="1">
              <a:off x="2928696" y="1223939"/>
              <a:ext cx="138176" cy="67586"/>
            </a:xfrm>
            <a:custGeom>
              <a:avLst/>
              <a:gdLst>
                <a:gd name="connsiteX0" fmla="*/ -1136 w 138176"/>
                <a:gd name="connsiteY0" fmla="*/ 21602 h 67586"/>
                <a:gd name="connsiteX1" fmla="*/ 2966 w 138176"/>
                <a:gd name="connsiteY1" fmla="*/ 28435 h 67586"/>
                <a:gd name="connsiteX2" fmla="*/ 16949 w 138176"/>
                <a:gd name="connsiteY2" fmla="*/ 43548 h 67586"/>
                <a:gd name="connsiteX3" fmla="*/ 42476 w 138176"/>
                <a:gd name="connsiteY3" fmla="*/ 58318 h 67586"/>
                <a:gd name="connsiteX4" fmla="*/ 78011 w 138176"/>
                <a:gd name="connsiteY4" fmla="*/ 63169 h 67586"/>
                <a:gd name="connsiteX5" fmla="*/ 96730 w 138176"/>
                <a:gd name="connsiteY5" fmla="*/ 58394 h 67586"/>
                <a:gd name="connsiteX6" fmla="*/ 112847 w 138176"/>
                <a:gd name="connsiteY6" fmla="*/ 48984 h 67586"/>
                <a:gd name="connsiteX7" fmla="*/ 124505 w 138176"/>
                <a:gd name="connsiteY7" fmla="*/ 36754 h 67586"/>
                <a:gd name="connsiteX8" fmla="*/ 131630 w 138176"/>
                <a:gd name="connsiteY8" fmla="*/ 24091 h 67586"/>
                <a:gd name="connsiteX9" fmla="*/ 135389 w 138176"/>
                <a:gd name="connsiteY9" fmla="*/ 12789 h 67586"/>
                <a:gd name="connsiteX10" fmla="*/ 136672 w 138176"/>
                <a:gd name="connsiteY10" fmla="*/ 3746 h 67586"/>
                <a:gd name="connsiteX11" fmla="*/ 137015 w 138176"/>
                <a:gd name="connsiteY11" fmla="*/ -4103 h 67586"/>
                <a:gd name="connsiteX12" fmla="*/ 130614 w 138176"/>
                <a:gd name="connsiteY12" fmla="*/ 584 h 67586"/>
                <a:gd name="connsiteX13" fmla="*/ 124150 w 138176"/>
                <a:gd name="connsiteY13" fmla="*/ 5931 h 67586"/>
                <a:gd name="connsiteX14" fmla="*/ 115819 w 138176"/>
                <a:gd name="connsiteY14" fmla="*/ 11950 h 67586"/>
                <a:gd name="connsiteX15" fmla="*/ 106522 w 138176"/>
                <a:gd name="connsiteY15" fmla="*/ 18110 h 67586"/>
                <a:gd name="connsiteX16" fmla="*/ 96413 w 138176"/>
                <a:gd name="connsiteY16" fmla="*/ 23278 h 67586"/>
                <a:gd name="connsiteX17" fmla="*/ 91206 w 138176"/>
                <a:gd name="connsiteY17" fmla="*/ 25425 h 67586"/>
                <a:gd name="connsiteX18" fmla="*/ 85745 w 138176"/>
                <a:gd name="connsiteY18" fmla="*/ 26873 h 67586"/>
                <a:gd name="connsiteX19" fmla="*/ 74455 w 138176"/>
                <a:gd name="connsiteY19" fmla="*/ 28968 h 67586"/>
                <a:gd name="connsiteX20" fmla="*/ 62364 w 138176"/>
                <a:gd name="connsiteY20" fmla="*/ 29540 h 67586"/>
                <a:gd name="connsiteX21" fmla="*/ 49766 w 138176"/>
                <a:gd name="connsiteY21" fmla="*/ 28778 h 67586"/>
                <a:gd name="connsiteX22" fmla="*/ 25471 w 138176"/>
                <a:gd name="connsiteY22" fmla="*/ 25628 h 67586"/>
                <a:gd name="connsiteX23" fmla="*/ 6599 w 138176"/>
                <a:gd name="connsiteY23" fmla="*/ 22682 h 67586"/>
                <a:gd name="connsiteX24" fmla="*/ -1136 w 138176"/>
                <a:gd name="connsiteY24" fmla="*/ 21602 h 67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8176" h="67586">
                  <a:moveTo>
                    <a:pt x="-1136" y="21602"/>
                  </a:moveTo>
                  <a:cubicBezTo>
                    <a:pt x="-1136" y="21602"/>
                    <a:pt x="20" y="24346"/>
                    <a:pt x="2966" y="28435"/>
                  </a:cubicBezTo>
                  <a:cubicBezTo>
                    <a:pt x="5798" y="32613"/>
                    <a:pt x="10472" y="37947"/>
                    <a:pt x="16949" y="43548"/>
                  </a:cubicBezTo>
                  <a:cubicBezTo>
                    <a:pt x="23553" y="48894"/>
                    <a:pt x="31986" y="54584"/>
                    <a:pt x="42476" y="58318"/>
                  </a:cubicBezTo>
                  <a:cubicBezTo>
                    <a:pt x="52738" y="62420"/>
                    <a:pt x="65272" y="64274"/>
                    <a:pt x="78011" y="63169"/>
                  </a:cubicBezTo>
                  <a:cubicBezTo>
                    <a:pt x="84399" y="62154"/>
                    <a:pt x="90825" y="61264"/>
                    <a:pt x="96730" y="58394"/>
                  </a:cubicBezTo>
                  <a:cubicBezTo>
                    <a:pt x="102890" y="56375"/>
                    <a:pt x="108072" y="52666"/>
                    <a:pt x="112847" y="48984"/>
                  </a:cubicBezTo>
                  <a:cubicBezTo>
                    <a:pt x="117977" y="45707"/>
                    <a:pt x="121064" y="40729"/>
                    <a:pt x="124505" y="36754"/>
                  </a:cubicBezTo>
                  <a:cubicBezTo>
                    <a:pt x="128061" y="32791"/>
                    <a:pt x="129725" y="28079"/>
                    <a:pt x="131630" y="24091"/>
                  </a:cubicBezTo>
                  <a:cubicBezTo>
                    <a:pt x="133344" y="20015"/>
                    <a:pt x="134970" y="16395"/>
                    <a:pt x="135389" y="12789"/>
                  </a:cubicBezTo>
                  <a:cubicBezTo>
                    <a:pt x="136113" y="9347"/>
                    <a:pt x="136392" y="6235"/>
                    <a:pt x="136672" y="3746"/>
                  </a:cubicBezTo>
                  <a:cubicBezTo>
                    <a:pt x="137180" y="-1232"/>
                    <a:pt x="137015" y="-4103"/>
                    <a:pt x="137015" y="-4103"/>
                  </a:cubicBezTo>
                  <a:cubicBezTo>
                    <a:pt x="137015" y="-4103"/>
                    <a:pt x="134399" y="-2401"/>
                    <a:pt x="130614" y="584"/>
                  </a:cubicBezTo>
                  <a:cubicBezTo>
                    <a:pt x="128734" y="2095"/>
                    <a:pt x="126410" y="3822"/>
                    <a:pt x="124150" y="5931"/>
                  </a:cubicBezTo>
                  <a:cubicBezTo>
                    <a:pt x="121978" y="8153"/>
                    <a:pt x="118689" y="9804"/>
                    <a:pt x="115819" y="11950"/>
                  </a:cubicBezTo>
                  <a:cubicBezTo>
                    <a:pt x="112783" y="13931"/>
                    <a:pt x="110116" y="16636"/>
                    <a:pt x="106522" y="18110"/>
                  </a:cubicBezTo>
                  <a:cubicBezTo>
                    <a:pt x="103055" y="19697"/>
                    <a:pt x="100172" y="22339"/>
                    <a:pt x="96413" y="23278"/>
                  </a:cubicBezTo>
                  <a:cubicBezTo>
                    <a:pt x="94609" y="23888"/>
                    <a:pt x="92908" y="24663"/>
                    <a:pt x="91206" y="25425"/>
                  </a:cubicBezTo>
                  <a:cubicBezTo>
                    <a:pt x="89504" y="26225"/>
                    <a:pt x="87497" y="26263"/>
                    <a:pt x="85745" y="26873"/>
                  </a:cubicBezTo>
                  <a:cubicBezTo>
                    <a:pt x="82214" y="28117"/>
                    <a:pt x="78303" y="28397"/>
                    <a:pt x="74455" y="28968"/>
                  </a:cubicBezTo>
                  <a:cubicBezTo>
                    <a:pt x="70568" y="29463"/>
                    <a:pt x="66466" y="29438"/>
                    <a:pt x="62364" y="29540"/>
                  </a:cubicBezTo>
                  <a:cubicBezTo>
                    <a:pt x="58186" y="29248"/>
                    <a:pt x="53995" y="29375"/>
                    <a:pt x="49766" y="28778"/>
                  </a:cubicBezTo>
                  <a:cubicBezTo>
                    <a:pt x="41308" y="28168"/>
                    <a:pt x="32976" y="26669"/>
                    <a:pt x="25471" y="25628"/>
                  </a:cubicBezTo>
                  <a:cubicBezTo>
                    <a:pt x="17660" y="24409"/>
                    <a:pt x="11158" y="23393"/>
                    <a:pt x="6599" y="22682"/>
                  </a:cubicBezTo>
                  <a:cubicBezTo>
                    <a:pt x="1671" y="21996"/>
                    <a:pt x="-1136" y="21602"/>
                    <a:pt x="-1136" y="21602"/>
                  </a:cubicBezTo>
                </a:path>
              </a:pathLst>
            </a:custGeom>
            <a:solidFill>
              <a:srgbClr val="56312A"/>
            </a:solidFill>
            <a:ln w="1270" cap="flat">
              <a:noFill/>
              <a:prstDash val="solid"/>
              <a:miter/>
            </a:ln>
          </p:spPr>
          <p:txBody>
            <a:bodyPr rtlCol="0" anchor="ctr"/>
            <a:lstStyle/>
            <a:p>
              <a:endParaRPr lang="en-IN"/>
            </a:p>
          </p:txBody>
        </p:sp>
        <p:sp>
          <p:nvSpPr>
            <p:cNvPr id="142" name="Graphic 376">
              <a:extLst>
                <a:ext uri="{FF2B5EF4-FFF2-40B4-BE49-F238E27FC236}">
                  <a16:creationId xmlns:a16="http://schemas.microsoft.com/office/drawing/2014/main" id="{E5B1CC20-A391-4043-A5BB-0991E7D160DF}"/>
                </a:ext>
              </a:extLst>
            </p:cNvPr>
            <p:cNvSpPr/>
            <p:nvPr/>
          </p:nvSpPr>
          <p:spPr>
            <a:xfrm flipV="1">
              <a:off x="2670060" y="1688299"/>
              <a:ext cx="305219" cy="74391"/>
            </a:xfrm>
            <a:custGeom>
              <a:avLst/>
              <a:gdLst>
                <a:gd name="connsiteX0" fmla="*/ -1016 w 305219"/>
                <a:gd name="connsiteY0" fmla="*/ 70706 h 74391"/>
                <a:gd name="connsiteX1" fmla="*/ 304203 w 305219"/>
                <a:gd name="connsiteY1" fmla="*/ 54640 h 74391"/>
                <a:gd name="connsiteX2" fmla="*/ -1016 w 305219"/>
                <a:gd name="connsiteY2" fmla="*/ 70706 h 74391"/>
              </a:gdLst>
              <a:ahLst/>
              <a:cxnLst>
                <a:cxn ang="0">
                  <a:pos x="connsiteX0" y="connsiteY0"/>
                </a:cxn>
                <a:cxn ang="0">
                  <a:pos x="connsiteX1" y="connsiteY1"/>
                </a:cxn>
                <a:cxn ang="0">
                  <a:pos x="connsiteX2" y="connsiteY2"/>
                </a:cxn>
              </a:cxnLst>
              <a:rect l="l" t="t" r="r" b="b"/>
              <a:pathLst>
                <a:path w="305219" h="74391">
                  <a:moveTo>
                    <a:pt x="-1016" y="70706"/>
                  </a:moveTo>
                  <a:lnTo>
                    <a:pt x="304203" y="54640"/>
                  </a:lnTo>
                  <a:cubicBezTo>
                    <a:pt x="304203" y="54640"/>
                    <a:pt x="230314" y="-86724"/>
                    <a:pt x="-1016" y="70706"/>
                  </a:cubicBezTo>
                </a:path>
              </a:pathLst>
            </a:custGeom>
            <a:solidFill>
              <a:srgbClr val="FFFFFF"/>
            </a:solidFill>
            <a:ln w="1270" cap="flat">
              <a:noFill/>
              <a:prstDash val="solid"/>
              <a:miter/>
            </a:ln>
          </p:spPr>
          <p:txBody>
            <a:bodyPr rtlCol="0" anchor="ctr"/>
            <a:lstStyle/>
            <a:p>
              <a:endParaRPr lang="en-IN"/>
            </a:p>
          </p:txBody>
        </p:sp>
        <p:sp>
          <p:nvSpPr>
            <p:cNvPr id="143" name="Graphic 376">
              <a:extLst>
                <a:ext uri="{FF2B5EF4-FFF2-40B4-BE49-F238E27FC236}">
                  <a16:creationId xmlns:a16="http://schemas.microsoft.com/office/drawing/2014/main" id="{7FDFF1F3-0126-4C78-9B58-DC9EB36543CB}"/>
                </a:ext>
              </a:extLst>
            </p:cNvPr>
            <p:cNvSpPr/>
            <p:nvPr/>
          </p:nvSpPr>
          <p:spPr>
            <a:xfrm flipV="1">
              <a:off x="2308617" y="681508"/>
              <a:ext cx="816065" cy="825269"/>
            </a:xfrm>
            <a:custGeom>
              <a:avLst/>
              <a:gdLst>
                <a:gd name="connsiteX0" fmla="*/ 93835 w 816065"/>
                <a:gd name="connsiteY0" fmla="*/ 124262 h 825269"/>
                <a:gd name="connsiteX1" fmla="*/ 72949 w 816065"/>
                <a:gd name="connsiteY1" fmla="*/ 407002 h 825269"/>
                <a:gd name="connsiteX2" fmla="*/ -944 w 816065"/>
                <a:gd name="connsiteY2" fmla="*/ 429482 h 825269"/>
                <a:gd name="connsiteX3" fmla="*/ 291424 w 816065"/>
                <a:gd name="connsiteY3" fmla="*/ 718648 h 825269"/>
                <a:gd name="connsiteX4" fmla="*/ 105076 w 816065"/>
                <a:gd name="connsiteY4" fmla="*/ 667238 h 825269"/>
                <a:gd name="connsiteX5" fmla="*/ 522755 w 816065"/>
                <a:gd name="connsiteY5" fmla="*/ 805389 h 825269"/>
                <a:gd name="connsiteX6" fmla="*/ 715515 w 816065"/>
                <a:gd name="connsiteY6" fmla="*/ 667238 h 825269"/>
                <a:gd name="connsiteX7" fmla="*/ 590217 w 816065"/>
                <a:gd name="connsiteY7" fmla="*/ 811815 h 825269"/>
                <a:gd name="connsiteX8" fmla="*/ 815121 w 816065"/>
                <a:gd name="connsiteY8" fmla="*/ 567632 h 825269"/>
                <a:gd name="connsiteX9" fmla="*/ 766925 w 816065"/>
                <a:gd name="connsiteY9" fmla="*/ 403776 h 825269"/>
                <a:gd name="connsiteX10" fmla="*/ 603069 w 816065"/>
                <a:gd name="connsiteY10" fmla="*/ 434307 h 825269"/>
                <a:gd name="connsiteX11" fmla="*/ 281785 w 816065"/>
                <a:gd name="connsiteY11" fmla="*/ 461612 h 825269"/>
                <a:gd name="connsiteX12" fmla="*/ 244840 w 816065"/>
                <a:gd name="connsiteY12" fmla="*/ 321861 h 825269"/>
                <a:gd name="connsiteX13" fmla="*/ 207891 w 816065"/>
                <a:gd name="connsiteY13" fmla="*/ 254387 h 825269"/>
                <a:gd name="connsiteX14" fmla="*/ 206288 w 816065"/>
                <a:gd name="connsiteY14" fmla="*/ -4249 h 825269"/>
                <a:gd name="connsiteX15" fmla="*/ 166119 w 816065"/>
                <a:gd name="connsiteY15" fmla="*/ -2649 h 825269"/>
                <a:gd name="connsiteX16" fmla="*/ 161304 w 816065"/>
                <a:gd name="connsiteY16" fmla="*/ 69652 h 825269"/>
                <a:gd name="connsiteX17" fmla="*/ 93835 w 816065"/>
                <a:gd name="connsiteY17" fmla="*/ 124262 h 82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16065" h="825269">
                  <a:moveTo>
                    <a:pt x="93835" y="124262"/>
                  </a:moveTo>
                  <a:cubicBezTo>
                    <a:pt x="93835" y="124262"/>
                    <a:pt x="82593" y="381298"/>
                    <a:pt x="72949" y="407002"/>
                  </a:cubicBezTo>
                  <a:cubicBezTo>
                    <a:pt x="63314" y="432694"/>
                    <a:pt x="-944" y="429482"/>
                    <a:pt x="-944" y="429482"/>
                  </a:cubicBezTo>
                  <a:cubicBezTo>
                    <a:pt x="-944" y="429482"/>
                    <a:pt x="21549" y="705783"/>
                    <a:pt x="291424" y="718648"/>
                  </a:cubicBezTo>
                  <a:cubicBezTo>
                    <a:pt x="291424" y="718648"/>
                    <a:pt x="195037" y="747566"/>
                    <a:pt x="105076" y="667238"/>
                  </a:cubicBezTo>
                  <a:cubicBezTo>
                    <a:pt x="105076" y="667238"/>
                    <a:pt x="243233" y="879277"/>
                    <a:pt x="522755" y="805389"/>
                  </a:cubicBezTo>
                  <a:cubicBezTo>
                    <a:pt x="522755" y="805389"/>
                    <a:pt x="693023" y="763619"/>
                    <a:pt x="715515" y="667238"/>
                  </a:cubicBezTo>
                  <a:cubicBezTo>
                    <a:pt x="715515" y="667238"/>
                    <a:pt x="693023" y="766832"/>
                    <a:pt x="590217" y="811815"/>
                  </a:cubicBezTo>
                  <a:cubicBezTo>
                    <a:pt x="590217" y="811815"/>
                    <a:pt x="815121" y="741127"/>
                    <a:pt x="815121" y="567632"/>
                  </a:cubicBezTo>
                  <a:cubicBezTo>
                    <a:pt x="815121" y="429482"/>
                    <a:pt x="766925" y="403776"/>
                    <a:pt x="766925" y="403776"/>
                  </a:cubicBezTo>
                  <a:cubicBezTo>
                    <a:pt x="766925" y="403776"/>
                    <a:pt x="718728" y="371646"/>
                    <a:pt x="603069" y="434307"/>
                  </a:cubicBezTo>
                  <a:cubicBezTo>
                    <a:pt x="487410" y="496957"/>
                    <a:pt x="329981" y="496957"/>
                    <a:pt x="281785" y="461612"/>
                  </a:cubicBezTo>
                  <a:cubicBezTo>
                    <a:pt x="233588" y="426268"/>
                    <a:pt x="244840" y="321861"/>
                    <a:pt x="244840" y="321861"/>
                  </a:cubicBezTo>
                  <a:cubicBezTo>
                    <a:pt x="244840" y="321861"/>
                    <a:pt x="248050" y="275265"/>
                    <a:pt x="207891" y="254387"/>
                  </a:cubicBezTo>
                  <a:lnTo>
                    <a:pt x="206288" y="-4249"/>
                  </a:lnTo>
                  <a:lnTo>
                    <a:pt x="166119" y="-2649"/>
                  </a:lnTo>
                  <a:lnTo>
                    <a:pt x="161304" y="69652"/>
                  </a:lnTo>
                  <a:cubicBezTo>
                    <a:pt x="161304" y="69652"/>
                    <a:pt x="153271" y="121050"/>
                    <a:pt x="93835" y="124262"/>
                  </a:cubicBezTo>
                </a:path>
              </a:pathLst>
            </a:custGeom>
            <a:solidFill>
              <a:srgbClr val="56312A"/>
            </a:solidFill>
            <a:ln w="1270" cap="flat">
              <a:noFill/>
              <a:prstDash val="solid"/>
              <a:miter/>
            </a:ln>
          </p:spPr>
          <p:txBody>
            <a:bodyPr rtlCol="0" anchor="ctr"/>
            <a:lstStyle/>
            <a:p>
              <a:endParaRPr lang="en-IN"/>
            </a:p>
          </p:txBody>
        </p:sp>
        <p:sp>
          <p:nvSpPr>
            <p:cNvPr id="144" name="Graphic 376">
              <a:extLst>
                <a:ext uri="{FF2B5EF4-FFF2-40B4-BE49-F238E27FC236}">
                  <a16:creationId xmlns:a16="http://schemas.microsoft.com/office/drawing/2014/main" id="{BDFAD497-1122-4763-81FD-A8AE87AF7551}"/>
                </a:ext>
              </a:extLst>
            </p:cNvPr>
            <p:cNvSpPr/>
            <p:nvPr/>
          </p:nvSpPr>
          <p:spPr>
            <a:xfrm flipV="1">
              <a:off x="2372122" y="1422784"/>
              <a:ext cx="93924" cy="174354"/>
            </a:xfrm>
            <a:custGeom>
              <a:avLst/>
              <a:gdLst>
                <a:gd name="connsiteX0" fmla="*/ 17599 w 93924"/>
                <a:gd name="connsiteY0" fmla="*/ 166759 h 174354"/>
                <a:gd name="connsiteX1" fmla="*/ 93184 w 93924"/>
                <a:gd name="connsiteY1" fmla="*/ 55964 h 174354"/>
                <a:gd name="connsiteX2" fmla="*/ 73523 w 93924"/>
                <a:gd name="connsiteY2" fmla="*/ -3078 h 174354"/>
                <a:gd name="connsiteX3" fmla="*/ 17599 w 93924"/>
                <a:gd name="connsiteY3" fmla="*/ 166759 h 174354"/>
              </a:gdLst>
              <a:ahLst/>
              <a:cxnLst>
                <a:cxn ang="0">
                  <a:pos x="connsiteX0" y="connsiteY0"/>
                </a:cxn>
                <a:cxn ang="0">
                  <a:pos x="connsiteX1" y="connsiteY1"/>
                </a:cxn>
                <a:cxn ang="0">
                  <a:pos x="connsiteX2" y="connsiteY2"/>
                </a:cxn>
                <a:cxn ang="0">
                  <a:pos x="connsiteX3" y="connsiteY3"/>
                </a:cxn>
              </a:cxnLst>
              <a:rect l="l" t="t" r="r" b="b"/>
              <a:pathLst>
                <a:path w="93924" h="174354">
                  <a:moveTo>
                    <a:pt x="17599" y="166759"/>
                  </a:moveTo>
                  <a:cubicBezTo>
                    <a:pt x="56844" y="186647"/>
                    <a:pt x="91576" y="123426"/>
                    <a:pt x="93184" y="55964"/>
                  </a:cubicBezTo>
                  <a:cubicBezTo>
                    <a:pt x="61057" y="60777"/>
                    <a:pt x="55624" y="23376"/>
                    <a:pt x="73523" y="-3078"/>
                  </a:cubicBezTo>
                  <a:cubicBezTo>
                    <a:pt x="9765" y="-16604"/>
                    <a:pt x="-24048" y="145677"/>
                    <a:pt x="17599" y="166759"/>
                  </a:cubicBezTo>
                </a:path>
              </a:pathLst>
            </a:custGeom>
            <a:solidFill>
              <a:srgbClr val="CF8D7C"/>
            </a:solidFill>
            <a:ln w="1270" cap="flat">
              <a:noFill/>
              <a:prstDash val="solid"/>
              <a:miter/>
            </a:ln>
          </p:spPr>
          <p:txBody>
            <a:bodyPr rtlCol="0" anchor="ctr"/>
            <a:lstStyle/>
            <a:p>
              <a:endParaRPr lang="en-IN"/>
            </a:p>
          </p:txBody>
        </p:sp>
        <p:sp>
          <p:nvSpPr>
            <p:cNvPr id="145" name="Graphic 376">
              <a:extLst>
                <a:ext uri="{FF2B5EF4-FFF2-40B4-BE49-F238E27FC236}">
                  <a16:creationId xmlns:a16="http://schemas.microsoft.com/office/drawing/2014/main" id="{F2CE0268-86B7-4F7B-8FC7-EF7E3F6FFB57}"/>
                </a:ext>
              </a:extLst>
            </p:cNvPr>
            <p:cNvSpPr/>
            <p:nvPr/>
          </p:nvSpPr>
          <p:spPr>
            <a:xfrm flipV="1">
              <a:off x="2374319" y="3003491"/>
              <a:ext cx="189219" cy="330735"/>
            </a:xfrm>
            <a:custGeom>
              <a:avLst/>
              <a:gdLst>
                <a:gd name="connsiteX0" fmla="*/ -775 w 189219"/>
                <a:gd name="connsiteY0" fmla="*/ 22503 h 330735"/>
                <a:gd name="connsiteX1" fmla="*/ 97775 w 189219"/>
                <a:gd name="connsiteY1" fmla="*/ 159955 h 330735"/>
                <a:gd name="connsiteX2" fmla="*/ 113332 w 189219"/>
                <a:gd name="connsiteY2" fmla="*/ 214413 h 330735"/>
                <a:gd name="connsiteX3" fmla="*/ 97775 w 189219"/>
                <a:gd name="connsiteY3" fmla="*/ 250722 h 330735"/>
                <a:gd name="connsiteX4" fmla="*/ 27751 w 189219"/>
                <a:gd name="connsiteY4" fmla="*/ 248131 h 330735"/>
                <a:gd name="connsiteX5" fmla="*/ 4409 w 189219"/>
                <a:gd name="connsiteY5" fmla="*/ 97712 h 330735"/>
                <a:gd name="connsiteX6" fmla="*/ -775 w 189219"/>
                <a:gd name="connsiteY6" fmla="*/ 22503 h 330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219" h="330735">
                  <a:moveTo>
                    <a:pt x="-775" y="22503"/>
                  </a:moveTo>
                  <a:cubicBezTo>
                    <a:pt x="-775" y="22503"/>
                    <a:pt x="149640" y="-89016"/>
                    <a:pt x="97775" y="159955"/>
                  </a:cubicBezTo>
                  <a:cubicBezTo>
                    <a:pt x="97775" y="159955"/>
                    <a:pt x="281911" y="211822"/>
                    <a:pt x="113332" y="214413"/>
                  </a:cubicBezTo>
                  <a:cubicBezTo>
                    <a:pt x="113332" y="214413"/>
                    <a:pt x="292274" y="299998"/>
                    <a:pt x="97775" y="250722"/>
                  </a:cubicBezTo>
                  <a:cubicBezTo>
                    <a:pt x="97775" y="250722"/>
                    <a:pt x="232635" y="427074"/>
                    <a:pt x="27751" y="248131"/>
                  </a:cubicBezTo>
                  <a:cubicBezTo>
                    <a:pt x="27751" y="248131"/>
                    <a:pt x="-12879" y="207491"/>
                    <a:pt x="4409" y="97712"/>
                  </a:cubicBezTo>
                  <a:lnTo>
                    <a:pt x="-775" y="22503"/>
                  </a:lnTo>
                </a:path>
              </a:pathLst>
            </a:custGeom>
            <a:solidFill>
              <a:srgbClr val="F9AA8F"/>
            </a:solidFill>
            <a:ln w="1270" cap="flat">
              <a:noFill/>
              <a:prstDash val="solid"/>
              <a:miter/>
            </a:ln>
          </p:spPr>
          <p:txBody>
            <a:bodyPr rtlCol="0" anchor="ctr"/>
            <a:lstStyle/>
            <a:p>
              <a:endParaRPr lang="en-IN"/>
            </a:p>
          </p:txBody>
        </p:sp>
        <p:sp>
          <p:nvSpPr>
            <p:cNvPr id="146" name="Graphic 376">
              <a:extLst>
                <a:ext uri="{FF2B5EF4-FFF2-40B4-BE49-F238E27FC236}">
                  <a16:creationId xmlns:a16="http://schemas.microsoft.com/office/drawing/2014/main" id="{E28C9E61-4253-438B-8CBF-F50A0C073E91}"/>
                </a:ext>
              </a:extLst>
            </p:cNvPr>
            <p:cNvSpPr/>
            <p:nvPr/>
          </p:nvSpPr>
          <p:spPr>
            <a:xfrm flipV="1">
              <a:off x="3183470" y="2104961"/>
              <a:ext cx="300837" cy="849071"/>
            </a:xfrm>
            <a:custGeom>
              <a:avLst/>
              <a:gdLst>
                <a:gd name="connsiteX0" fmla="*/ 62478 w 300837"/>
                <a:gd name="connsiteY0" fmla="*/ 846103 h 849071"/>
                <a:gd name="connsiteX1" fmla="*/ 299473 w 300837"/>
                <a:gd name="connsiteY1" fmla="*/ 69651 h 849071"/>
                <a:gd name="connsiteX2" fmla="*/ 102368 w 300837"/>
                <a:gd name="connsiteY2" fmla="*/ -2968 h 849071"/>
                <a:gd name="connsiteX3" fmla="*/ -1365 w 300837"/>
                <a:gd name="connsiteY3" fmla="*/ 256379 h 849071"/>
                <a:gd name="connsiteX4" fmla="*/ 62478 w 300837"/>
                <a:gd name="connsiteY4" fmla="*/ 846103 h 8490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37" h="849071">
                  <a:moveTo>
                    <a:pt x="62478" y="846103"/>
                  </a:moveTo>
                  <a:lnTo>
                    <a:pt x="299473" y="69651"/>
                  </a:lnTo>
                  <a:lnTo>
                    <a:pt x="102368" y="-2968"/>
                  </a:lnTo>
                  <a:lnTo>
                    <a:pt x="-1365" y="256379"/>
                  </a:lnTo>
                  <a:lnTo>
                    <a:pt x="62478" y="846103"/>
                  </a:lnTo>
                </a:path>
              </a:pathLst>
            </a:custGeom>
            <a:solidFill>
              <a:srgbClr val="E1F5F9"/>
            </a:solidFill>
            <a:ln w="1270" cap="flat">
              <a:noFill/>
              <a:prstDash val="solid"/>
              <a:miter/>
            </a:ln>
          </p:spPr>
          <p:txBody>
            <a:bodyPr rtlCol="0" anchor="ctr"/>
            <a:lstStyle/>
            <a:p>
              <a:endParaRPr lang="en-IN"/>
            </a:p>
          </p:txBody>
        </p:sp>
        <p:sp>
          <p:nvSpPr>
            <p:cNvPr id="147" name="Graphic 376">
              <a:extLst>
                <a:ext uri="{FF2B5EF4-FFF2-40B4-BE49-F238E27FC236}">
                  <a16:creationId xmlns:a16="http://schemas.microsoft.com/office/drawing/2014/main" id="{5CFB2F13-DA3D-4732-BDBD-7CC2F51BC9F6}"/>
                </a:ext>
              </a:extLst>
            </p:cNvPr>
            <p:cNvSpPr/>
            <p:nvPr/>
          </p:nvSpPr>
          <p:spPr>
            <a:xfrm flipV="1">
              <a:off x="3250425" y="2804781"/>
              <a:ext cx="276491" cy="205486"/>
            </a:xfrm>
            <a:custGeom>
              <a:avLst/>
              <a:gdLst>
                <a:gd name="connsiteX0" fmla="*/ 229128 w 276491"/>
                <a:gd name="connsiteY0" fmla="*/ 202855 h 205486"/>
                <a:gd name="connsiteX1" fmla="*/ -1402 w 276491"/>
                <a:gd name="connsiteY1" fmla="*/ 107694 h 205486"/>
                <a:gd name="connsiteX2" fmla="*/ 47581 w 276491"/>
                <a:gd name="connsiteY2" fmla="*/ -2631 h 205486"/>
                <a:gd name="connsiteX3" fmla="*/ 275089 w 276491"/>
                <a:gd name="connsiteY3" fmla="*/ 97966 h 205486"/>
                <a:gd name="connsiteX4" fmla="*/ 229128 w 276491"/>
                <a:gd name="connsiteY4" fmla="*/ 202855 h 205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491" h="205486">
                  <a:moveTo>
                    <a:pt x="229128" y="202855"/>
                  </a:moveTo>
                  <a:lnTo>
                    <a:pt x="-1402" y="107694"/>
                  </a:lnTo>
                  <a:lnTo>
                    <a:pt x="47581" y="-2631"/>
                  </a:lnTo>
                  <a:lnTo>
                    <a:pt x="275089" y="97966"/>
                  </a:lnTo>
                  <a:lnTo>
                    <a:pt x="229128" y="202855"/>
                  </a:lnTo>
                </a:path>
              </a:pathLst>
            </a:custGeom>
            <a:solidFill>
              <a:srgbClr val="D0EBEA"/>
            </a:solidFill>
            <a:ln w="1270" cap="flat">
              <a:noFill/>
              <a:prstDash val="solid"/>
              <a:miter/>
            </a:ln>
          </p:spPr>
          <p:txBody>
            <a:bodyPr rtlCol="0" anchor="ctr"/>
            <a:lstStyle/>
            <a:p>
              <a:endParaRPr lang="en-IN"/>
            </a:p>
          </p:txBody>
        </p:sp>
        <p:sp>
          <p:nvSpPr>
            <p:cNvPr id="148" name="Graphic 376">
              <a:extLst>
                <a:ext uri="{FF2B5EF4-FFF2-40B4-BE49-F238E27FC236}">
                  <a16:creationId xmlns:a16="http://schemas.microsoft.com/office/drawing/2014/main" id="{7C8D09B6-910B-486F-AAB6-19E614382D5F}"/>
                </a:ext>
              </a:extLst>
            </p:cNvPr>
            <p:cNvSpPr/>
            <p:nvPr/>
          </p:nvSpPr>
          <p:spPr>
            <a:xfrm flipV="1">
              <a:off x="3510612" y="3373216"/>
              <a:ext cx="367926" cy="389881"/>
            </a:xfrm>
            <a:custGeom>
              <a:avLst/>
              <a:gdLst>
                <a:gd name="connsiteX0" fmla="*/ 3505 w 367926"/>
                <a:gd name="connsiteY0" fmla="*/ 316297 h 389881"/>
                <a:gd name="connsiteX1" fmla="*/ 128994 w 367926"/>
                <a:gd name="connsiteY1" fmla="*/ 387684 h 389881"/>
                <a:gd name="connsiteX2" fmla="*/ 266090 w 367926"/>
                <a:gd name="connsiteY2" fmla="*/ 335563 h 389881"/>
                <a:gd name="connsiteX3" fmla="*/ 366166 w 367926"/>
                <a:gd name="connsiteY3" fmla="*/ 271835 h 389881"/>
                <a:gd name="connsiteX4" fmla="*/ 269456 w 367926"/>
                <a:gd name="connsiteY4" fmla="*/ 265865 h 389881"/>
                <a:gd name="connsiteX5" fmla="*/ 233057 w 367926"/>
                <a:gd name="connsiteY5" fmla="*/ 274019 h 389881"/>
                <a:gd name="connsiteX6" fmla="*/ 316141 w 367926"/>
                <a:gd name="connsiteY6" fmla="*/ 151756 h 389881"/>
                <a:gd name="connsiteX7" fmla="*/ 336880 w 367926"/>
                <a:gd name="connsiteY7" fmla="*/ 77410 h 389881"/>
                <a:gd name="connsiteX8" fmla="*/ 215239 w 367926"/>
                <a:gd name="connsiteY8" fmla="*/ 185665 h 389881"/>
                <a:gd name="connsiteX9" fmla="*/ 295389 w 367926"/>
                <a:gd name="connsiteY9" fmla="*/ 23816 h 389881"/>
                <a:gd name="connsiteX10" fmla="*/ 156629 w 367926"/>
                <a:gd name="connsiteY10" fmla="*/ 157661 h 389881"/>
                <a:gd name="connsiteX11" fmla="*/ 214173 w 367926"/>
                <a:gd name="connsiteY11" fmla="*/ 5109 h 389881"/>
                <a:gd name="connsiteX12" fmla="*/ 91376 w 367926"/>
                <a:gd name="connsiteY12" fmla="*/ 151756 h 389881"/>
                <a:gd name="connsiteX13" fmla="*/ 103479 w 367926"/>
                <a:gd name="connsiteY13" fmla="*/ 39374 h 389881"/>
                <a:gd name="connsiteX14" fmla="*/ 56794 w 367926"/>
                <a:gd name="connsiteY14" fmla="*/ 103343 h 389881"/>
                <a:gd name="connsiteX15" fmla="*/ 27698 w 367926"/>
                <a:gd name="connsiteY15" fmla="*/ 186757 h 389881"/>
                <a:gd name="connsiteX16" fmla="*/ 3505 w 367926"/>
                <a:gd name="connsiteY16" fmla="*/ 316297 h 389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7926" h="389881">
                  <a:moveTo>
                    <a:pt x="3505" y="316297"/>
                  </a:moveTo>
                  <a:cubicBezTo>
                    <a:pt x="3505" y="316297"/>
                    <a:pt x="71488" y="391722"/>
                    <a:pt x="128994" y="387684"/>
                  </a:cubicBezTo>
                  <a:cubicBezTo>
                    <a:pt x="186499" y="383633"/>
                    <a:pt x="229628" y="377968"/>
                    <a:pt x="266090" y="335563"/>
                  </a:cubicBezTo>
                  <a:cubicBezTo>
                    <a:pt x="302539" y="293145"/>
                    <a:pt x="369900" y="286617"/>
                    <a:pt x="366166" y="271835"/>
                  </a:cubicBezTo>
                  <a:cubicBezTo>
                    <a:pt x="362432" y="257039"/>
                    <a:pt x="354977" y="210189"/>
                    <a:pt x="269456" y="265865"/>
                  </a:cubicBezTo>
                  <a:cubicBezTo>
                    <a:pt x="269456" y="265865"/>
                    <a:pt x="237223" y="296904"/>
                    <a:pt x="233057" y="274019"/>
                  </a:cubicBezTo>
                  <a:cubicBezTo>
                    <a:pt x="229692" y="255489"/>
                    <a:pt x="271183" y="213999"/>
                    <a:pt x="316141" y="151756"/>
                  </a:cubicBezTo>
                  <a:cubicBezTo>
                    <a:pt x="377495" y="66806"/>
                    <a:pt x="355155" y="73664"/>
                    <a:pt x="336880" y="77410"/>
                  </a:cubicBezTo>
                  <a:cubicBezTo>
                    <a:pt x="318617" y="81157"/>
                    <a:pt x="243522" y="167313"/>
                    <a:pt x="215239" y="185665"/>
                  </a:cubicBezTo>
                  <a:cubicBezTo>
                    <a:pt x="193179" y="199978"/>
                    <a:pt x="314198" y="40529"/>
                    <a:pt x="295389" y="23816"/>
                  </a:cubicBezTo>
                  <a:cubicBezTo>
                    <a:pt x="264261" y="-3857"/>
                    <a:pt x="157302" y="181093"/>
                    <a:pt x="156629" y="157661"/>
                  </a:cubicBezTo>
                  <a:cubicBezTo>
                    <a:pt x="155956" y="134243"/>
                    <a:pt x="222618" y="20387"/>
                    <a:pt x="214173" y="5109"/>
                  </a:cubicBezTo>
                  <a:cubicBezTo>
                    <a:pt x="188201" y="-41894"/>
                    <a:pt x="102578" y="158474"/>
                    <a:pt x="91376" y="151756"/>
                  </a:cubicBezTo>
                  <a:cubicBezTo>
                    <a:pt x="82728" y="146562"/>
                    <a:pt x="120967" y="53293"/>
                    <a:pt x="103479" y="39374"/>
                  </a:cubicBezTo>
                  <a:cubicBezTo>
                    <a:pt x="85979" y="25455"/>
                    <a:pt x="67627" y="73841"/>
                    <a:pt x="56794" y="103343"/>
                  </a:cubicBezTo>
                  <a:cubicBezTo>
                    <a:pt x="44120" y="137850"/>
                    <a:pt x="41376" y="154474"/>
                    <a:pt x="27698" y="186757"/>
                  </a:cubicBezTo>
                  <a:cubicBezTo>
                    <a:pt x="14008" y="219041"/>
                    <a:pt x="-12840" y="268888"/>
                    <a:pt x="3505" y="316297"/>
                  </a:cubicBezTo>
                </a:path>
              </a:pathLst>
            </a:custGeom>
            <a:solidFill>
              <a:srgbClr val="F9AA8F"/>
            </a:solidFill>
            <a:ln w="1270" cap="flat">
              <a:noFill/>
              <a:prstDash val="solid"/>
              <a:miter/>
            </a:ln>
          </p:spPr>
          <p:txBody>
            <a:bodyPr rtlCol="0" anchor="ctr"/>
            <a:lstStyle/>
            <a:p>
              <a:endParaRPr lang="en-IN"/>
            </a:p>
          </p:txBody>
        </p:sp>
      </p:grpSp>
      <p:sp>
        <p:nvSpPr>
          <p:cNvPr id="150" name="TextBox 149">
            <a:extLst>
              <a:ext uri="{FF2B5EF4-FFF2-40B4-BE49-F238E27FC236}">
                <a16:creationId xmlns:a16="http://schemas.microsoft.com/office/drawing/2014/main" id="{68026751-F4E9-45F2-8EFC-5FE0D5444251}"/>
              </a:ext>
            </a:extLst>
          </p:cNvPr>
          <p:cNvSpPr txBox="1"/>
          <p:nvPr/>
        </p:nvSpPr>
        <p:spPr>
          <a:xfrm>
            <a:off x="6712528" y="1865646"/>
            <a:ext cx="4329545" cy="3631763"/>
          </a:xfrm>
          <a:prstGeom prst="rect">
            <a:avLst/>
          </a:prstGeom>
          <a:noFill/>
        </p:spPr>
        <p:txBody>
          <a:bodyPr wrap="square" rtlCol="0">
            <a:spAutoFit/>
          </a:bodyPr>
          <a:lstStyle/>
          <a:p>
            <a:r>
              <a:rPr lang="en-US" sz="11500" dirty="0">
                <a:solidFill>
                  <a:schemeClr val="bg1"/>
                </a:solidFill>
                <a:latin typeface="Times New Roman" panose="02020603050405020304" pitchFamily="18" charset="0"/>
                <a:cs typeface="Times New Roman" panose="02020603050405020304" pitchFamily="18" charset="0"/>
              </a:rPr>
              <a:t>Meet </a:t>
            </a:r>
          </a:p>
          <a:p>
            <a:r>
              <a:rPr lang="en-US" sz="11500" dirty="0">
                <a:solidFill>
                  <a:schemeClr val="bg1"/>
                </a:solidFill>
                <a:latin typeface="Times New Roman" panose="02020603050405020304" pitchFamily="18" charset="0"/>
                <a:cs typeface="Times New Roman" panose="02020603050405020304" pitchFamily="18" charset="0"/>
              </a:rPr>
              <a:t>Rahul</a:t>
            </a:r>
            <a:endParaRPr lang="en-IN" sz="115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326007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20000">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14:bounceEnd="20000">
                                          <p:cBhvr additive="base">
                                            <p:cTn id="7" dur="500" fill="hold"/>
                                            <p:tgtEl>
                                              <p:spTgt spid="149"/>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500" fill="hold"/>
                                            <p:tgtEl>
                                              <p:spTgt spid="149"/>
                                            </p:tgtEl>
                                            <p:attrNameLst>
                                              <p:attrName>ppt_x</p:attrName>
                                            </p:attrNameLst>
                                          </p:cBhvr>
                                          <p:tavLst>
                                            <p:tav tm="0">
                                              <p:val>
                                                <p:strVal val="#ppt_x"/>
                                              </p:val>
                                            </p:tav>
                                            <p:tav tm="100000">
                                              <p:val>
                                                <p:strVal val="#ppt_x"/>
                                              </p:val>
                                            </p:tav>
                                          </p:tavLst>
                                        </p:anim>
                                        <p:anim calcmode="lin" valueType="num">
                                          <p:cBhvr additive="base">
                                            <p:cTn id="8" dur="500" fill="hold"/>
                                            <p:tgtEl>
                                              <p:spTgt spid="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914C715C-ACC9-4B11-BD1F-6F820A8D45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0406" y="0"/>
            <a:ext cx="13222406" cy="6858000"/>
          </a:xfrm>
          <a:prstGeom prst="rect">
            <a:avLst/>
          </a:prstGeom>
        </p:spPr>
      </p:pic>
      <p:grpSp>
        <p:nvGrpSpPr>
          <p:cNvPr id="171" name="Group 170">
            <a:extLst>
              <a:ext uri="{FF2B5EF4-FFF2-40B4-BE49-F238E27FC236}">
                <a16:creationId xmlns:a16="http://schemas.microsoft.com/office/drawing/2014/main" id="{576A6330-A6BF-4BB1-98AE-DA881A149EA1}"/>
              </a:ext>
            </a:extLst>
          </p:cNvPr>
          <p:cNvGrpSpPr/>
          <p:nvPr/>
        </p:nvGrpSpPr>
        <p:grpSpPr>
          <a:xfrm>
            <a:off x="7035671" y="2371725"/>
            <a:ext cx="2355979" cy="4486275"/>
            <a:chOff x="4054347" y="1137466"/>
            <a:chExt cx="807278" cy="1941584"/>
          </a:xfrm>
        </p:grpSpPr>
        <p:sp>
          <p:nvSpPr>
            <p:cNvPr id="172" name="Graphic 376">
              <a:extLst>
                <a:ext uri="{FF2B5EF4-FFF2-40B4-BE49-F238E27FC236}">
                  <a16:creationId xmlns:a16="http://schemas.microsoft.com/office/drawing/2014/main" id="{B1327485-6909-478F-9404-9303CF8995A2}"/>
                </a:ext>
              </a:extLst>
            </p:cNvPr>
            <p:cNvSpPr/>
            <p:nvPr/>
          </p:nvSpPr>
          <p:spPr>
            <a:xfrm flipV="1">
              <a:off x="4054347" y="2998624"/>
              <a:ext cx="807278" cy="80426"/>
            </a:xfrm>
            <a:custGeom>
              <a:avLst/>
              <a:gdLst>
                <a:gd name="connsiteX0" fmla="*/ -2132 w 807278"/>
                <a:gd name="connsiteY0" fmla="*/ -2513 h 80426"/>
                <a:gd name="connsiteX1" fmla="*/ 805146 w 807278"/>
                <a:gd name="connsiteY1" fmla="*/ -2513 h 80426"/>
                <a:gd name="connsiteX2" fmla="*/ 805146 w 807278"/>
                <a:gd name="connsiteY2" fmla="*/ 77913 h 80426"/>
                <a:gd name="connsiteX3" fmla="*/ -2132 w 807278"/>
                <a:gd name="connsiteY3" fmla="*/ 77913 h 80426"/>
              </a:gdLst>
              <a:ahLst/>
              <a:cxnLst>
                <a:cxn ang="0">
                  <a:pos x="connsiteX0" y="connsiteY0"/>
                </a:cxn>
                <a:cxn ang="0">
                  <a:pos x="connsiteX1" y="connsiteY1"/>
                </a:cxn>
                <a:cxn ang="0">
                  <a:pos x="connsiteX2" y="connsiteY2"/>
                </a:cxn>
                <a:cxn ang="0">
                  <a:pos x="connsiteX3" y="connsiteY3"/>
                </a:cxn>
              </a:cxnLst>
              <a:rect l="l" t="t" r="r" b="b"/>
              <a:pathLst>
                <a:path w="807278" h="80426">
                  <a:moveTo>
                    <a:pt x="-2132" y="-2513"/>
                  </a:moveTo>
                  <a:lnTo>
                    <a:pt x="805146" y="-2513"/>
                  </a:lnTo>
                  <a:lnTo>
                    <a:pt x="805146" y="77913"/>
                  </a:lnTo>
                  <a:lnTo>
                    <a:pt x="-2132" y="77913"/>
                  </a:lnTo>
                  <a:close/>
                </a:path>
              </a:pathLst>
            </a:custGeom>
            <a:solidFill>
              <a:srgbClr val="70B7AB"/>
            </a:solidFill>
            <a:ln w="1270" cap="flat">
              <a:noFill/>
              <a:prstDash val="solid"/>
              <a:miter/>
            </a:ln>
          </p:spPr>
          <p:txBody>
            <a:bodyPr rtlCol="0" anchor="ctr"/>
            <a:lstStyle/>
            <a:p>
              <a:endParaRPr lang="en-IN"/>
            </a:p>
          </p:txBody>
        </p:sp>
        <p:sp>
          <p:nvSpPr>
            <p:cNvPr id="173" name="Graphic 376">
              <a:extLst>
                <a:ext uri="{FF2B5EF4-FFF2-40B4-BE49-F238E27FC236}">
                  <a16:creationId xmlns:a16="http://schemas.microsoft.com/office/drawing/2014/main" id="{A71AFFD6-B4DD-4EE5-88CD-6CCCC797AB52}"/>
                </a:ext>
              </a:extLst>
            </p:cNvPr>
            <p:cNvSpPr/>
            <p:nvPr/>
          </p:nvSpPr>
          <p:spPr>
            <a:xfrm flipV="1">
              <a:off x="4572774" y="1905071"/>
              <a:ext cx="193992" cy="194187"/>
            </a:xfrm>
            <a:custGeom>
              <a:avLst/>
              <a:gdLst>
                <a:gd name="connsiteX0" fmla="*/ 191716 w 193992"/>
                <a:gd name="connsiteY0" fmla="*/ 159490 h 194187"/>
                <a:gd name="connsiteX1" fmla="*/ -1337 w 193992"/>
                <a:gd name="connsiteY1" fmla="*/ -3439 h 194187"/>
                <a:gd name="connsiteX2" fmla="*/ -2277 w 193992"/>
                <a:gd name="connsiteY2" fmla="*/ 41773 h 194187"/>
                <a:gd name="connsiteX3" fmla="*/ 99425 w 193992"/>
                <a:gd name="connsiteY3" fmla="*/ 157598 h 194187"/>
                <a:gd name="connsiteX4" fmla="*/ 191716 w 193992"/>
                <a:gd name="connsiteY4" fmla="*/ 159490 h 194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92" h="194187">
                  <a:moveTo>
                    <a:pt x="191716" y="159490"/>
                  </a:moveTo>
                  <a:cubicBezTo>
                    <a:pt x="191716" y="159490"/>
                    <a:pt x="94713" y="22927"/>
                    <a:pt x="-1337" y="-3439"/>
                  </a:cubicBezTo>
                  <a:lnTo>
                    <a:pt x="-2277" y="41773"/>
                  </a:lnTo>
                  <a:cubicBezTo>
                    <a:pt x="-2277" y="41773"/>
                    <a:pt x="50453" y="84153"/>
                    <a:pt x="99425" y="157598"/>
                  </a:cubicBezTo>
                  <a:cubicBezTo>
                    <a:pt x="148396" y="231067"/>
                    <a:pt x="191716" y="159490"/>
                    <a:pt x="191716" y="159490"/>
                  </a:cubicBezTo>
                </a:path>
              </a:pathLst>
            </a:custGeom>
            <a:solidFill>
              <a:srgbClr val="F9AA8F"/>
            </a:solidFill>
            <a:ln w="1270" cap="flat">
              <a:noFill/>
              <a:prstDash val="solid"/>
              <a:miter/>
            </a:ln>
          </p:spPr>
          <p:txBody>
            <a:bodyPr rtlCol="0" anchor="ctr"/>
            <a:lstStyle/>
            <a:p>
              <a:endParaRPr lang="en-IN"/>
            </a:p>
          </p:txBody>
        </p:sp>
        <p:sp>
          <p:nvSpPr>
            <p:cNvPr id="174" name="Graphic 376">
              <a:extLst>
                <a:ext uri="{FF2B5EF4-FFF2-40B4-BE49-F238E27FC236}">
                  <a16:creationId xmlns:a16="http://schemas.microsoft.com/office/drawing/2014/main" id="{8ACE0DB7-D06A-4EE1-82B2-A241BEBDBD19}"/>
                </a:ext>
              </a:extLst>
            </p:cNvPr>
            <p:cNvSpPr/>
            <p:nvPr/>
          </p:nvSpPr>
          <p:spPr>
            <a:xfrm flipV="1">
              <a:off x="4563084" y="2880994"/>
              <a:ext cx="56705" cy="111239"/>
            </a:xfrm>
            <a:custGeom>
              <a:avLst/>
              <a:gdLst>
                <a:gd name="connsiteX0" fmla="*/ -2223 w 56705"/>
                <a:gd name="connsiteY0" fmla="*/ 99668 h 111239"/>
                <a:gd name="connsiteX1" fmla="*/ 14782 w 56705"/>
                <a:gd name="connsiteY1" fmla="*/ -2605 h 111239"/>
                <a:gd name="connsiteX2" fmla="*/ 54482 w 56705"/>
                <a:gd name="connsiteY2" fmla="*/ -2605 h 111239"/>
                <a:gd name="connsiteX3" fmla="*/ 41211 w 56705"/>
                <a:gd name="connsiteY3" fmla="*/ 108635 h 111239"/>
                <a:gd name="connsiteX4" fmla="*/ -2223 w 56705"/>
                <a:gd name="connsiteY4" fmla="*/ 99668 h 11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05" h="111239">
                  <a:moveTo>
                    <a:pt x="-2223" y="99668"/>
                  </a:moveTo>
                  <a:lnTo>
                    <a:pt x="14782" y="-2605"/>
                  </a:lnTo>
                  <a:lnTo>
                    <a:pt x="54482" y="-2605"/>
                  </a:lnTo>
                  <a:lnTo>
                    <a:pt x="41211" y="108635"/>
                  </a:lnTo>
                  <a:lnTo>
                    <a:pt x="-2223" y="99668"/>
                  </a:lnTo>
                </a:path>
              </a:pathLst>
            </a:custGeom>
            <a:solidFill>
              <a:srgbClr val="172D36"/>
            </a:solidFill>
            <a:ln w="1270" cap="flat">
              <a:noFill/>
              <a:prstDash val="solid"/>
              <a:miter/>
            </a:ln>
          </p:spPr>
          <p:txBody>
            <a:bodyPr rtlCol="0" anchor="ctr"/>
            <a:lstStyle/>
            <a:p>
              <a:endParaRPr lang="en-IN"/>
            </a:p>
          </p:txBody>
        </p:sp>
        <p:sp>
          <p:nvSpPr>
            <p:cNvPr id="175" name="Graphic 376">
              <a:extLst>
                <a:ext uri="{FF2B5EF4-FFF2-40B4-BE49-F238E27FC236}">
                  <a16:creationId xmlns:a16="http://schemas.microsoft.com/office/drawing/2014/main" id="{49B49131-0BC8-4390-87D4-1E99167562D6}"/>
                </a:ext>
              </a:extLst>
            </p:cNvPr>
            <p:cNvSpPr/>
            <p:nvPr/>
          </p:nvSpPr>
          <p:spPr>
            <a:xfrm flipV="1">
              <a:off x="4563084" y="2943757"/>
              <a:ext cx="188802" cy="94307"/>
            </a:xfrm>
            <a:custGeom>
              <a:avLst/>
              <a:gdLst>
                <a:gd name="connsiteX0" fmla="*/ 66477 w 188802"/>
                <a:gd name="connsiteY0" fmla="*/ 91751 h 94307"/>
                <a:gd name="connsiteX1" fmla="*/ 123487 w 188802"/>
                <a:gd name="connsiteY1" fmla="*/ 51962 h 94307"/>
                <a:gd name="connsiteX2" fmla="*/ 186390 w 188802"/>
                <a:gd name="connsiteY2" fmla="*/ 7778 h 94307"/>
                <a:gd name="connsiteX3" fmla="*/ 52227 w 188802"/>
                <a:gd name="connsiteY3" fmla="*/ 10598 h 94307"/>
                <a:gd name="connsiteX4" fmla="*/ 52227 w 188802"/>
                <a:gd name="connsiteY4" fmla="*/ 1835 h 94307"/>
                <a:gd name="connsiteX5" fmla="*/ -2268 w 188802"/>
                <a:gd name="connsiteY5" fmla="*/ 4222 h 94307"/>
                <a:gd name="connsiteX6" fmla="*/ -2268 w 188802"/>
                <a:gd name="connsiteY6" fmla="*/ 76625 h 94307"/>
                <a:gd name="connsiteX7" fmla="*/ 42995 w 188802"/>
                <a:gd name="connsiteY7" fmla="*/ 73437 h 94307"/>
                <a:gd name="connsiteX8" fmla="*/ 39654 w 188802"/>
                <a:gd name="connsiteY8" fmla="*/ 80600 h 94307"/>
                <a:gd name="connsiteX9" fmla="*/ 66477 w 188802"/>
                <a:gd name="connsiteY9" fmla="*/ 91751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802" h="94307">
                  <a:moveTo>
                    <a:pt x="66477" y="91751"/>
                  </a:moveTo>
                  <a:cubicBezTo>
                    <a:pt x="66477" y="91751"/>
                    <a:pt x="89108" y="62299"/>
                    <a:pt x="123487" y="51962"/>
                  </a:cubicBezTo>
                  <a:cubicBezTo>
                    <a:pt x="157866" y="41624"/>
                    <a:pt x="188918" y="28467"/>
                    <a:pt x="186390" y="7778"/>
                  </a:cubicBezTo>
                  <a:cubicBezTo>
                    <a:pt x="186390" y="7778"/>
                    <a:pt x="135235" y="-17253"/>
                    <a:pt x="52227" y="10598"/>
                  </a:cubicBezTo>
                  <a:lnTo>
                    <a:pt x="52227" y="1835"/>
                  </a:lnTo>
                  <a:lnTo>
                    <a:pt x="-2268" y="4222"/>
                  </a:lnTo>
                  <a:lnTo>
                    <a:pt x="-2268" y="76625"/>
                  </a:lnTo>
                  <a:lnTo>
                    <a:pt x="42995" y="73437"/>
                  </a:lnTo>
                  <a:lnTo>
                    <a:pt x="39654" y="80600"/>
                  </a:lnTo>
                  <a:lnTo>
                    <a:pt x="66477" y="91751"/>
                  </a:lnTo>
                </a:path>
              </a:pathLst>
            </a:custGeom>
            <a:solidFill>
              <a:srgbClr val="282628"/>
            </a:solidFill>
            <a:ln w="1270" cap="flat">
              <a:noFill/>
              <a:prstDash val="solid"/>
              <a:miter/>
            </a:ln>
          </p:spPr>
          <p:txBody>
            <a:bodyPr rtlCol="0" anchor="ctr"/>
            <a:lstStyle/>
            <a:p>
              <a:endParaRPr lang="en-IN"/>
            </a:p>
          </p:txBody>
        </p:sp>
        <p:sp>
          <p:nvSpPr>
            <p:cNvPr id="176" name="Graphic 376">
              <a:extLst>
                <a:ext uri="{FF2B5EF4-FFF2-40B4-BE49-F238E27FC236}">
                  <a16:creationId xmlns:a16="http://schemas.microsoft.com/office/drawing/2014/main" id="{FBEFB084-D784-4125-BB15-2F45BCF4FBF1}"/>
                </a:ext>
              </a:extLst>
            </p:cNvPr>
            <p:cNvSpPr/>
            <p:nvPr/>
          </p:nvSpPr>
          <p:spPr>
            <a:xfrm flipV="1">
              <a:off x="4563084" y="3016467"/>
              <a:ext cx="188757" cy="21597"/>
            </a:xfrm>
            <a:custGeom>
              <a:avLst/>
              <a:gdLst>
                <a:gd name="connsiteX0" fmla="*/ 88346 w 188757"/>
                <a:gd name="connsiteY0" fmla="*/ 9614 h 21597"/>
                <a:gd name="connsiteX1" fmla="*/ 185971 w 188757"/>
                <a:gd name="connsiteY1" fmla="*/ 13196 h 21597"/>
                <a:gd name="connsiteX2" fmla="*/ 186390 w 188757"/>
                <a:gd name="connsiteY2" fmla="*/ 7811 h 21597"/>
                <a:gd name="connsiteX3" fmla="*/ 52227 w 188757"/>
                <a:gd name="connsiteY3" fmla="*/ 10630 h 21597"/>
                <a:gd name="connsiteX4" fmla="*/ 52227 w 188757"/>
                <a:gd name="connsiteY4" fmla="*/ 1867 h 21597"/>
                <a:gd name="connsiteX5" fmla="*/ -2268 w 188757"/>
                <a:gd name="connsiteY5" fmla="*/ 4255 h 21597"/>
                <a:gd name="connsiteX6" fmla="*/ -2268 w 188757"/>
                <a:gd name="connsiteY6" fmla="*/ 18695 h 21597"/>
                <a:gd name="connsiteX7" fmla="*/ 88346 w 188757"/>
                <a:gd name="connsiteY7" fmla="*/ 9614 h 2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757" h="21597">
                  <a:moveTo>
                    <a:pt x="88346" y="9614"/>
                  </a:moveTo>
                  <a:cubicBezTo>
                    <a:pt x="162730" y="-9512"/>
                    <a:pt x="181615" y="11723"/>
                    <a:pt x="185971" y="13196"/>
                  </a:cubicBezTo>
                  <a:cubicBezTo>
                    <a:pt x="186441" y="11405"/>
                    <a:pt x="186619" y="9602"/>
                    <a:pt x="186390" y="7811"/>
                  </a:cubicBezTo>
                  <a:cubicBezTo>
                    <a:pt x="186390" y="7811"/>
                    <a:pt x="135235" y="-17221"/>
                    <a:pt x="52227" y="10630"/>
                  </a:cubicBezTo>
                  <a:lnTo>
                    <a:pt x="52227" y="1867"/>
                  </a:lnTo>
                  <a:lnTo>
                    <a:pt x="-2268" y="4255"/>
                  </a:lnTo>
                  <a:lnTo>
                    <a:pt x="-2268" y="18695"/>
                  </a:lnTo>
                  <a:cubicBezTo>
                    <a:pt x="17175" y="17527"/>
                    <a:pt x="33495" y="23724"/>
                    <a:pt x="88346" y="9614"/>
                  </a:cubicBezTo>
                </a:path>
              </a:pathLst>
            </a:custGeom>
            <a:solidFill>
              <a:srgbClr val="161414"/>
            </a:solidFill>
            <a:ln w="1270" cap="flat">
              <a:noFill/>
              <a:prstDash val="solid"/>
              <a:miter/>
            </a:ln>
          </p:spPr>
          <p:txBody>
            <a:bodyPr rtlCol="0" anchor="ctr"/>
            <a:lstStyle/>
            <a:p>
              <a:endParaRPr lang="en-IN"/>
            </a:p>
          </p:txBody>
        </p:sp>
        <p:sp>
          <p:nvSpPr>
            <p:cNvPr id="177" name="Graphic 376">
              <a:extLst>
                <a:ext uri="{FF2B5EF4-FFF2-40B4-BE49-F238E27FC236}">
                  <a16:creationId xmlns:a16="http://schemas.microsoft.com/office/drawing/2014/main" id="{8D7BF207-06C4-44E3-8F23-EC2C8C501B9E}"/>
                </a:ext>
              </a:extLst>
            </p:cNvPr>
            <p:cNvSpPr/>
            <p:nvPr/>
          </p:nvSpPr>
          <p:spPr>
            <a:xfrm flipV="1">
              <a:off x="4622304" y="2958888"/>
              <a:ext cx="29324" cy="27046"/>
            </a:xfrm>
            <a:custGeom>
              <a:avLst/>
              <a:gdLst>
                <a:gd name="connsiteX0" fmla="*/ -273 w 29324"/>
                <a:gd name="connsiteY0" fmla="*/ -2573 h 27046"/>
                <a:gd name="connsiteX1" fmla="*/ 1708 w 29324"/>
                <a:gd name="connsiteY1" fmla="*/ -1519 h 27046"/>
                <a:gd name="connsiteX2" fmla="*/ 25482 w 29324"/>
                <a:gd name="connsiteY2" fmla="*/ 19830 h 27046"/>
                <a:gd name="connsiteX3" fmla="*/ 26930 w 29324"/>
                <a:gd name="connsiteY3" fmla="*/ 22891 h 27046"/>
                <a:gd name="connsiteX4" fmla="*/ 23869 w 29324"/>
                <a:gd name="connsiteY4" fmla="*/ 24339 h 27046"/>
                <a:gd name="connsiteX5" fmla="*/ -2254 w 29324"/>
                <a:gd name="connsiteY5" fmla="*/ 1148 h 27046"/>
                <a:gd name="connsiteX6" fmla="*/ -1607 w 29324"/>
                <a:gd name="connsiteY6" fmla="*/ -2167 h 27046"/>
                <a:gd name="connsiteX7" fmla="*/ -273 w 29324"/>
                <a:gd name="connsiteY7" fmla="*/ -2573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4" h="27046">
                  <a:moveTo>
                    <a:pt x="-273" y="-2573"/>
                  </a:moveTo>
                  <a:lnTo>
                    <a:pt x="1708" y="-1519"/>
                  </a:lnTo>
                  <a:cubicBezTo>
                    <a:pt x="12884" y="15144"/>
                    <a:pt x="25355" y="19792"/>
                    <a:pt x="25482" y="19830"/>
                  </a:cubicBezTo>
                  <a:cubicBezTo>
                    <a:pt x="26727" y="20287"/>
                    <a:pt x="27375" y="21659"/>
                    <a:pt x="26930" y="22891"/>
                  </a:cubicBezTo>
                  <a:cubicBezTo>
                    <a:pt x="26473" y="24135"/>
                    <a:pt x="25101" y="24770"/>
                    <a:pt x="23869" y="24339"/>
                  </a:cubicBezTo>
                  <a:cubicBezTo>
                    <a:pt x="23298" y="24122"/>
                    <a:pt x="9773" y="19093"/>
                    <a:pt x="-2254" y="1148"/>
                  </a:cubicBezTo>
                  <a:lnTo>
                    <a:pt x="-1607" y="-2167"/>
                  </a:lnTo>
                  <a:lnTo>
                    <a:pt x="-273" y="-2573"/>
                  </a:lnTo>
                </a:path>
              </a:pathLst>
            </a:custGeom>
            <a:solidFill>
              <a:srgbClr val="161414"/>
            </a:solidFill>
            <a:ln w="1270" cap="flat">
              <a:noFill/>
              <a:prstDash val="solid"/>
              <a:miter/>
            </a:ln>
          </p:spPr>
          <p:txBody>
            <a:bodyPr rtlCol="0" anchor="ctr"/>
            <a:lstStyle/>
            <a:p>
              <a:endParaRPr lang="en-IN"/>
            </a:p>
          </p:txBody>
        </p:sp>
        <p:sp>
          <p:nvSpPr>
            <p:cNvPr id="178" name="Graphic 376">
              <a:extLst>
                <a:ext uri="{FF2B5EF4-FFF2-40B4-BE49-F238E27FC236}">
                  <a16:creationId xmlns:a16="http://schemas.microsoft.com/office/drawing/2014/main" id="{A48C8FB1-5DBA-4322-B197-5142F64C2A06}"/>
                </a:ext>
              </a:extLst>
            </p:cNvPr>
            <p:cNvSpPr/>
            <p:nvPr/>
          </p:nvSpPr>
          <p:spPr>
            <a:xfrm flipV="1">
              <a:off x="4634775" y="2964489"/>
              <a:ext cx="29326" cy="27059"/>
            </a:xfrm>
            <a:custGeom>
              <a:avLst/>
              <a:gdLst>
                <a:gd name="connsiteX0" fmla="*/ -282 w 29326"/>
                <a:gd name="connsiteY0" fmla="*/ -2568 h 27059"/>
                <a:gd name="connsiteX1" fmla="*/ 1700 w 29326"/>
                <a:gd name="connsiteY1" fmla="*/ -1501 h 27059"/>
                <a:gd name="connsiteX2" fmla="*/ 25487 w 29326"/>
                <a:gd name="connsiteY2" fmla="*/ 19848 h 27059"/>
                <a:gd name="connsiteX3" fmla="*/ 26922 w 29326"/>
                <a:gd name="connsiteY3" fmla="*/ 22909 h 27059"/>
                <a:gd name="connsiteX4" fmla="*/ 23861 w 29326"/>
                <a:gd name="connsiteY4" fmla="*/ 24356 h 27059"/>
                <a:gd name="connsiteX5" fmla="*/ -2263 w 29326"/>
                <a:gd name="connsiteY5" fmla="*/ 1166 h 27059"/>
                <a:gd name="connsiteX6" fmla="*/ -1615 w 29326"/>
                <a:gd name="connsiteY6" fmla="*/ -2161 h 27059"/>
                <a:gd name="connsiteX7" fmla="*/ -282 w 29326"/>
                <a:gd name="connsiteY7" fmla="*/ -2568 h 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9">
                  <a:moveTo>
                    <a:pt x="-282" y="-2568"/>
                  </a:moveTo>
                  <a:lnTo>
                    <a:pt x="1700" y="-1501"/>
                  </a:lnTo>
                  <a:cubicBezTo>
                    <a:pt x="12876" y="15161"/>
                    <a:pt x="25360" y="19797"/>
                    <a:pt x="25487" y="19848"/>
                  </a:cubicBezTo>
                  <a:cubicBezTo>
                    <a:pt x="26731" y="20292"/>
                    <a:pt x="27366" y="21664"/>
                    <a:pt x="26922" y="22909"/>
                  </a:cubicBezTo>
                  <a:cubicBezTo>
                    <a:pt x="26477" y="24153"/>
                    <a:pt x="25093" y="24788"/>
                    <a:pt x="23861" y="24356"/>
                  </a:cubicBezTo>
                  <a:cubicBezTo>
                    <a:pt x="23290" y="24153"/>
                    <a:pt x="9777" y="19111"/>
                    <a:pt x="-2263" y="1166"/>
                  </a:cubicBezTo>
                  <a:lnTo>
                    <a:pt x="-1615" y="-2161"/>
                  </a:lnTo>
                  <a:lnTo>
                    <a:pt x="-282" y="-2568"/>
                  </a:lnTo>
                </a:path>
              </a:pathLst>
            </a:custGeom>
            <a:solidFill>
              <a:srgbClr val="161414"/>
            </a:solidFill>
            <a:ln w="1270" cap="flat">
              <a:noFill/>
              <a:prstDash val="solid"/>
              <a:miter/>
            </a:ln>
          </p:spPr>
          <p:txBody>
            <a:bodyPr rtlCol="0" anchor="ctr"/>
            <a:lstStyle/>
            <a:p>
              <a:endParaRPr lang="en-IN"/>
            </a:p>
          </p:txBody>
        </p:sp>
        <p:sp>
          <p:nvSpPr>
            <p:cNvPr id="179" name="Graphic 376">
              <a:extLst>
                <a:ext uri="{FF2B5EF4-FFF2-40B4-BE49-F238E27FC236}">
                  <a16:creationId xmlns:a16="http://schemas.microsoft.com/office/drawing/2014/main" id="{0D60078D-CB04-4044-88A6-6593B7612D64}"/>
                </a:ext>
              </a:extLst>
            </p:cNvPr>
            <p:cNvSpPr/>
            <p:nvPr/>
          </p:nvSpPr>
          <p:spPr>
            <a:xfrm flipV="1">
              <a:off x="4647247" y="2970021"/>
              <a:ext cx="29326" cy="27051"/>
            </a:xfrm>
            <a:custGeom>
              <a:avLst/>
              <a:gdLst>
                <a:gd name="connsiteX0" fmla="*/ -290 w 29326"/>
                <a:gd name="connsiteY0" fmla="*/ -2563 h 27051"/>
                <a:gd name="connsiteX1" fmla="*/ 1704 w 29326"/>
                <a:gd name="connsiteY1" fmla="*/ -1509 h 27051"/>
                <a:gd name="connsiteX2" fmla="*/ 25478 w 29326"/>
                <a:gd name="connsiteY2" fmla="*/ 19853 h 27051"/>
                <a:gd name="connsiteX3" fmla="*/ 26913 w 29326"/>
                <a:gd name="connsiteY3" fmla="*/ 22913 h 27051"/>
                <a:gd name="connsiteX4" fmla="*/ 23853 w 29326"/>
                <a:gd name="connsiteY4" fmla="*/ 24348 h 27051"/>
                <a:gd name="connsiteX5" fmla="*/ -2271 w 29326"/>
                <a:gd name="connsiteY5" fmla="*/ 1158 h 27051"/>
                <a:gd name="connsiteX6" fmla="*/ -1611 w 29326"/>
                <a:gd name="connsiteY6" fmla="*/ -2157 h 27051"/>
                <a:gd name="connsiteX7" fmla="*/ -290 w 29326"/>
                <a:gd name="connsiteY7" fmla="*/ -2563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1">
                  <a:moveTo>
                    <a:pt x="-290" y="-2563"/>
                  </a:moveTo>
                  <a:lnTo>
                    <a:pt x="1704" y="-1509"/>
                  </a:lnTo>
                  <a:cubicBezTo>
                    <a:pt x="12804" y="15052"/>
                    <a:pt x="25364" y="19802"/>
                    <a:pt x="25478" y="19853"/>
                  </a:cubicBezTo>
                  <a:cubicBezTo>
                    <a:pt x="26723" y="20310"/>
                    <a:pt x="27358" y="21681"/>
                    <a:pt x="26913" y="22913"/>
                  </a:cubicBezTo>
                  <a:cubicBezTo>
                    <a:pt x="26456" y="24145"/>
                    <a:pt x="25084" y="24793"/>
                    <a:pt x="23853" y="24348"/>
                  </a:cubicBezTo>
                  <a:cubicBezTo>
                    <a:pt x="23281" y="24145"/>
                    <a:pt x="9768" y="19103"/>
                    <a:pt x="-2271" y="1158"/>
                  </a:cubicBezTo>
                  <a:lnTo>
                    <a:pt x="-1611" y="-2157"/>
                  </a:lnTo>
                  <a:lnTo>
                    <a:pt x="-290" y="-2563"/>
                  </a:lnTo>
                </a:path>
              </a:pathLst>
            </a:custGeom>
            <a:solidFill>
              <a:srgbClr val="161414"/>
            </a:solidFill>
            <a:ln w="1270" cap="flat">
              <a:noFill/>
              <a:prstDash val="solid"/>
              <a:miter/>
            </a:ln>
          </p:spPr>
          <p:txBody>
            <a:bodyPr rtlCol="0" anchor="ctr"/>
            <a:lstStyle/>
            <a:p>
              <a:endParaRPr lang="en-IN"/>
            </a:p>
          </p:txBody>
        </p:sp>
        <p:sp>
          <p:nvSpPr>
            <p:cNvPr id="180" name="Graphic 376">
              <a:extLst>
                <a:ext uri="{FF2B5EF4-FFF2-40B4-BE49-F238E27FC236}">
                  <a16:creationId xmlns:a16="http://schemas.microsoft.com/office/drawing/2014/main" id="{EEB95D6B-7B39-433B-82DB-F539736616F5}"/>
                </a:ext>
              </a:extLst>
            </p:cNvPr>
            <p:cNvSpPr/>
            <p:nvPr/>
          </p:nvSpPr>
          <p:spPr>
            <a:xfrm flipV="1">
              <a:off x="4320933" y="2880994"/>
              <a:ext cx="56718" cy="111239"/>
            </a:xfrm>
            <a:custGeom>
              <a:avLst/>
              <a:gdLst>
                <a:gd name="connsiteX0" fmla="*/ 54660 w 56718"/>
                <a:gd name="connsiteY0" fmla="*/ 99668 h 111239"/>
                <a:gd name="connsiteX1" fmla="*/ 37655 w 56718"/>
                <a:gd name="connsiteY1" fmla="*/ -2605 h 111239"/>
                <a:gd name="connsiteX2" fmla="*/ -2058 w 56718"/>
                <a:gd name="connsiteY2" fmla="*/ -2605 h 111239"/>
                <a:gd name="connsiteX3" fmla="*/ 11226 w 56718"/>
                <a:gd name="connsiteY3" fmla="*/ 108635 h 111239"/>
                <a:gd name="connsiteX4" fmla="*/ 54660 w 56718"/>
                <a:gd name="connsiteY4" fmla="*/ 99668 h 11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18" h="111239">
                  <a:moveTo>
                    <a:pt x="54660" y="99668"/>
                  </a:moveTo>
                  <a:lnTo>
                    <a:pt x="37655" y="-2605"/>
                  </a:lnTo>
                  <a:lnTo>
                    <a:pt x="-2058" y="-2605"/>
                  </a:lnTo>
                  <a:lnTo>
                    <a:pt x="11226" y="108635"/>
                  </a:lnTo>
                  <a:lnTo>
                    <a:pt x="54660" y="99668"/>
                  </a:lnTo>
                </a:path>
              </a:pathLst>
            </a:custGeom>
            <a:solidFill>
              <a:srgbClr val="172D36"/>
            </a:solidFill>
            <a:ln w="1270" cap="flat">
              <a:noFill/>
              <a:prstDash val="solid"/>
              <a:miter/>
            </a:ln>
          </p:spPr>
          <p:txBody>
            <a:bodyPr rtlCol="0" anchor="ctr"/>
            <a:lstStyle/>
            <a:p>
              <a:endParaRPr lang="en-IN"/>
            </a:p>
          </p:txBody>
        </p:sp>
        <p:sp>
          <p:nvSpPr>
            <p:cNvPr id="181" name="Graphic 376">
              <a:extLst>
                <a:ext uri="{FF2B5EF4-FFF2-40B4-BE49-F238E27FC236}">
                  <a16:creationId xmlns:a16="http://schemas.microsoft.com/office/drawing/2014/main" id="{DF721E30-425E-412E-8E2C-DAB418737393}"/>
                </a:ext>
              </a:extLst>
            </p:cNvPr>
            <p:cNvSpPr/>
            <p:nvPr/>
          </p:nvSpPr>
          <p:spPr>
            <a:xfrm flipV="1">
              <a:off x="4185092" y="2943757"/>
              <a:ext cx="192558" cy="94307"/>
            </a:xfrm>
            <a:custGeom>
              <a:avLst/>
              <a:gdLst>
                <a:gd name="connsiteX0" fmla="*/ 121802 w 192558"/>
                <a:gd name="connsiteY0" fmla="*/ 91751 h 94307"/>
                <a:gd name="connsiteX1" fmla="*/ 64792 w 192558"/>
                <a:gd name="connsiteY1" fmla="*/ 51962 h 94307"/>
                <a:gd name="connsiteX2" fmla="*/ -1883 w 192558"/>
                <a:gd name="connsiteY2" fmla="*/ 7778 h 94307"/>
                <a:gd name="connsiteX3" fmla="*/ 136052 w 192558"/>
                <a:gd name="connsiteY3" fmla="*/ 10598 h 94307"/>
                <a:gd name="connsiteX4" fmla="*/ 136052 w 192558"/>
                <a:gd name="connsiteY4" fmla="*/ 1835 h 94307"/>
                <a:gd name="connsiteX5" fmla="*/ 190547 w 192558"/>
                <a:gd name="connsiteY5" fmla="*/ 4222 h 94307"/>
                <a:gd name="connsiteX6" fmla="*/ 190547 w 192558"/>
                <a:gd name="connsiteY6" fmla="*/ 76625 h 94307"/>
                <a:gd name="connsiteX7" fmla="*/ 145272 w 192558"/>
                <a:gd name="connsiteY7" fmla="*/ 73437 h 94307"/>
                <a:gd name="connsiteX8" fmla="*/ 148625 w 192558"/>
                <a:gd name="connsiteY8" fmla="*/ 80600 h 94307"/>
                <a:gd name="connsiteX9" fmla="*/ 121802 w 192558"/>
                <a:gd name="connsiteY9" fmla="*/ 91751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558" h="94307">
                  <a:moveTo>
                    <a:pt x="121802" y="91751"/>
                  </a:moveTo>
                  <a:cubicBezTo>
                    <a:pt x="121802" y="91751"/>
                    <a:pt x="99158" y="62299"/>
                    <a:pt x="64792" y="51962"/>
                  </a:cubicBezTo>
                  <a:cubicBezTo>
                    <a:pt x="30413" y="41624"/>
                    <a:pt x="-4398" y="28467"/>
                    <a:pt x="-1883" y="7778"/>
                  </a:cubicBezTo>
                  <a:cubicBezTo>
                    <a:pt x="-1883" y="7778"/>
                    <a:pt x="53044" y="-17253"/>
                    <a:pt x="136052" y="10598"/>
                  </a:cubicBezTo>
                  <a:lnTo>
                    <a:pt x="136052" y="1835"/>
                  </a:lnTo>
                  <a:lnTo>
                    <a:pt x="190547" y="4222"/>
                  </a:lnTo>
                  <a:lnTo>
                    <a:pt x="190547" y="76625"/>
                  </a:lnTo>
                  <a:lnTo>
                    <a:pt x="145272" y="73437"/>
                  </a:lnTo>
                  <a:lnTo>
                    <a:pt x="148625" y="80600"/>
                  </a:lnTo>
                  <a:lnTo>
                    <a:pt x="121802" y="91751"/>
                  </a:lnTo>
                </a:path>
              </a:pathLst>
            </a:custGeom>
            <a:solidFill>
              <a:srgbClr val="282628"/>
            </a:solidFill>
            <a:ln w="1270" cap="flat">
              <a:noFill/>
              <a:prstDash val="solid"/>
              <a:miter/>
            </a:ln>
          </p:spPr>
          <p:txBody>
            <a:bodyPr rtlCol="0" anchor="ctr"/>
            <a:lstStyle/>
            <a:p>
              <a:endParaRPr lang="en-IN"/>
            </a:p>
          </p:txBody>
        </p:sp>
        <p:sp>
          <p:nvSpPr>
            <p:cNvPr id="182" name="Graphic 376">
              <a:extLst>
                <a:ext uri="{FF2B5EF4-FFF2-40B4-BE49-F238E27FC236}">
                  <a16:creationId xmlns:a16="http://schemas.microsoft.com/office/drawing/2014/main" id="{860F2310-01A2-4362-AC60-1B0C639966AC}"/>
                </a:ext>
              </a:extLst>
            </p:cNvPr>
            <p:cNvSpPr/>
            <p:nvPr/>
          </p:nvSpPr>
          <p:spPr>
            <a:xfrm flipV="1">
              <a:off x="4185122" y="3013074"/>
              <a:ext cx="192529" cy="24990"/>
            </a:xfrm>
            <a:custGeom>
              <a:avLst/>
              <a:gdLst>
                <a:gd name="connsiteX0" fmla="*/ 88600 w 192529"/>
                <a:gd name="connsiteY0" fmla="*/ 5853 h 24990"/>
                <a:gd name="connsiteX1" fmla="*/ -1493 w 192529"/>
                <a:gd name="connsiteY1" fmla="*/ 13194 h 24990"/>
                <a:gd name="connsiteX2" fmla="*/ -1913 w 192529"/>
                <a:gd name="connsiteY2" fmla="*/ 7809 h 24990"/>
                <a:gd name="connsiteX3" fmla="*/ 136022 w 192529"/>
                <a:gd name="connsiteY3" fmla="*/ 10629 h 24990"/>
                <a:gd name="connsiteX4" fmla="*/ 136022 w 192529"/>
                <a:gd name="connsiteY4" fmla="*/ 1866 h 24990"/>
                <a:gd name="connsiteX5" fmla="*/ 190518 w 192529"/>
                <a:gd name="connsiteY5" fmla="*/ 4253 h 24990"/>
                <a:gd name="connsiteX6" fmla="*/ 190518 w 192529"/>
                <a:gd name="connsiteY6" fmla="*/ 22465 h 24990"/>
                <a:gd name="connsiteX7" fmla="*/ 88600 w 192529"/>
                <a:gd name="connsiteY7" fmla="*/ 5853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9" h="24990">
                  <a:moveTo>
                    <a:pt x="88600" y="5853"/>
                  </a:moveTo>
                  <a:cubicBezTo>
                    <a:pt x="36378" y="-2363"/>
                    <a:pt x="2863" y="11721"/>
                    <a:pt x="-1493" y="13194"/>
                  </a:cubicBezTo>
                  <a:cubicBezTo>
                    <a:pt x="-1963" y="11404"/>
                    <a:pt x="-2141" y="9600"/>
                    <a:pt x="-1913" y="7809"/>
                  </a:cubicBezTo>
                  <a:cubicBezTo>
                    <a:pt x="-1913" y="7809"/>
                    <a:pt x="53015" y="-17222"/>
                    <a:pt x="136022" y="10629"/>
                  </a:cubicBezTo>
                  <a:lnTo>
                    <a:pt x="136022" y="1866"/>
                  </a:lnTo>
                  <a:lnTo>
                    <a:pt x="190518" y="4253"/>
                  </a:lnTo>
                  <a:lnTo>
                    <a:pt x="190518" y="22465"/>
                  </a:lnTo>
                  <a:cubicBezTo>
                    <a:pt x="171061" y="21284"/>
                    <a:pt x="138740" y="13740"/>
                    <a:pt x="88600" y="5853"/>
                  </a:cubicBezTo>
                </a:path>
              </a:pathLst>
            </a:custGeom>
            <a:solidFill>
              <a:srgbClr val="161414"/>
            </a:solidFill>
            <a:ln w="1270" cap="flat">
              <a:noFill/>
              <a:prstDash val="solid"/>
              <a:miter/>
            </a:ln>
          </p:spPr>
          <p:txBody>
            <a:bodyPr rtlCol="0" anchor="ctr"/>
            <a:lstStyle/>
            <a:p>
              <a:endParaRPr lang="en-IN"/>
            </a:p>
          </p:txBody>
        </p:sp>
        <p:sp>
          <p:nvSpPr>
            <p:cNvPr id="183" name="Graphic 376">
              <a:extLst>
                <a:ext uri="{FF2B5EF4-FFF2-40B4-BE49-F238E27FC236}">
                  <a16:creationId xmlns:a16="http://schemas.microsoft.com/office/drawing/2014/main" id="{46040AEB-76AF-43B5-BB41-90F096023D4E}"/>
                </a:ext>
              </a:extLst>
            </p:cNvPr>
            <p:cNvSpPr/>
            <p:nvPr/>
          </p:nvSpPr>
          <p:spPr>
            <a:xfrm flipV="1">
              <a:off x="4289106" y="2958888"/>
              <a:ext cx="29324" cy="27046"/>
            </a:xfrm>
            <a:custGeom>
              <a:avLst/>
              <a:gdLst>
                <a:gd name="connsiteX0" fmla="*/ 25317 w 29324"/>
                <a:gd name="connsiteY0" fmla="*/ -2573 h 27046"/>
                <a:gd name="connsiteX1" fmla="*/ 23323 w 29324"/>
                <a:gd name="connsiteY1" fmla="*/ -1519 h 27046"/>
                <a:gd name="connsiteX2" fmla="*/ -452 w 29324"/>
                <a:gd name="connsiteY2" fmla="*/ 19830 h 27046"/>
                <a:gd name="connsiteX3" fmla="*/ -1887 w 29324"/>
                <a:gd name="connsiteY3" fmla="*/ 22891 h 27046"/>
                <a:gd name="connsiteX4" fmla="*/ 1174 w 29324"/>
                <a:gd name="connsiteY4" fmla="*/ 24339 h 27046"/>
                <a:gd name="connsiteX5" fmla="*/ 27298 w 29324"/>
                <a:gd name="connsiteY5" fmla="*/ 1148 h 27046"/>
                <a:gd name="connsiteX6" fmla="*/ 26650 w 29324"/>
                <a:gd name="connsiteY6" fmla="*/ -2167 h 27046"/>
                <a:gd name="connsiteX7" fmla="*/ 25317 w 29324"/>
                <a:gd name="connsiteY7" fmla="*/ -2573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4" h="27046">
                  <a:moveTo>
                    <a:pt x="25317" y="-2573"/>
                  </a:moveTo>
                  <a:lnTo>
                    <a:pt x="23323" y="-1519"/>
                  </a:lnTo>
                  <a:cubicBezTo>
                    <a:pt x="12159" y="15144"/>
                    <a:pt x="-325" y="19792"/>
                    <a:pt x="-452" y="19830"/>
                  </a:cubicBezTo>
                  <a:cubicBezTo>
                    <a:pt x="-1684" y="20287"/>
                    <a:pt x="-2331" y="21659"/>
                    <a:pt x="-1887" y="22891"/>
                  </a:cubicBezTo>
                  <a:cubicBezTo>
                    <a:pt x="-1430" y="24135"/>
                    <a:pt x="-58" y="24770"/>
                    <a:pt x="1174" y="24339"/>
                  </a:cubicBezTo>
                  <a:cubicBezTo>
                    <a:pt x="1745" y="24122"/>
                    <a:pt x="15271" y="19093"/>
                    <a:pt x="27298" y="1148"/>
                  </a:cubicBezTo>
                  <a:lnTo>
                    <a:pt x="26650" y="-2167"/>
                  </a:lnTo>
                  <a:lnTo>
                    <a:pt x="25317" y="-2573"/>
                  </a:lnTo>
                </a:path>
              </a:pathLst>
            </a:custGeom>
            <a:solidFill>
              <a:srgbClr val="161414"/>
            </a:solidFill>
            <a:ln w="1270" cap="flat">
              <a:noFill/>
              <a:prstDash val="solid"/>
              <a:miter/>
            </a:ln>
          </p:spPr>
          <p:txBody>
            <a:bodyPr rtlCol="0" anchor="ctr"/>
            <a:lstStyle/>
            <a:p>
              <a:endParaRPr lang="en-IN"/>
            </a:p>
          </p:txBody>
        </p:sp>
        <p:sp>
          <p:nvSpPr>
            <p:cNvPr id="184" name="Graphic 376">
              <a:extLst>
                <a:ext uri="{FF2B5EF4-FFF2-40B4-BE49-F238E27FC236}">
                  <a16:creationId xmlns:a16="http://schemas.microsoft.com/office/drawing/2014/main" id="{E6EAB8C9-F047-4CBC-9170-E9CE7BA700EC}"/>
                </a:ext>
              </a:extLst>
            </p:cNvPr>
            <p:cNvSpPr/>
            <p:nvPr/>
          </p:nvSpPr>
          <p:spPr>
            <a:xfrm flipV="1">
              <a:off x="4276628" y="2964489"/>
              <a:ext cx="29331" cy="27059"/>
            </a:xfrm>
            <a:custGeom>
              <a:avLst/>
              <a:gdLst>
                <a:gd name="connsiteX0" fmla="*/ 25332 w 29331"/>
                <a:gd name="connsiteY0" fmla="*/ -2568 h 27059"/>
                <a:gd name="connsiteX1" fmla="*/ 23338 w 29331"/>
                <a:gd name="connsiteY1" fmla="*/ -1501 h 27059"/>
                <a:gd name="connsiteX2" fmla="*/ -437 w 29331"/>
                <a:gd name="connsiteY2" fmla="*/ 19848 h 27059"/>
                <a:gd name="connsiteX3" fmla="*/ -1872 w 29331"/>
                <a:gd name="connsiteY3" fmla="*/ 22909 h 27059"/>
                <a:gd name="connsiteX4" fmla="*/ 1189 w 29331"/>
                <a:gd name="connsiteY4" fmla="*/ 24356 h 27059"/>
                <a:gd name="connsiteX5" fmla="*/ 27313 w 29331"/>
                <a:gd name="connsiteY5" fmla="*/ 1166 h 27059"/>
                <a:gd name="connsiteX6" fmla="*/ 26665 w 29331"/>
                <a:gd name="connsiteY6" fmla="*/ -2161 h 27059"/>
                <a:gd name="connsiteX7" fmla="*/ 25332 w 29331"/>
                <a:gd name="connsiteY7" fmla="*/ -2568 h 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1" h="27059">
                  <a:moveTo>
                    <a:pt x="25332" y="-2568"/>
                  </a:moveTo>
                  <a:lnTo>
                    <a:pt x="23338" y="-1501"/>
                  </a:lnTo>
                  <a:cubicBezTo>
                    <a:pt x="12175" y="15161"/>
                    <a:pt x="-310" y="19797"/>
                    <a:pt x="-437" y="19848"/>
                  </a:cubicBezTo>
                  <a:cubicBezTo>
                    <a:pt x="-1681" y="20292"/>
                    <a:pt x="-2329" y="21664"/>
                    <a:pt x="-1872" y="22909"/>
                  </a:cubicBezTo>
                  <a:cubicBezTo>
                    <a:pt x="-1427" y="24153"/>
                    <a:pt x="-43" y="24788"/>
                    <a:pt x="1189" y="24356"/>
                  </a:cubicBezTo>
                  <a:cubicBezTo>
                    <a:pt x="1760" y="24153"/>
                    <a:pt x="15273" y="19111"/>
                    <a:pt x="27313" y="1166"/>
                  </a:cubicBezTo>
                  <a:lnTo>
                    <a:pt x="26665" y="-2161"/>
                  </a:lnTo>
                  <a:lnTo>
                    <a:pt x="25332" y="-2568"/>
                  </a:lnTo>
                </a:path>
              </a:pathLst>
            </a:custGeom>
            <a:solidFill>
              <a:srgbClr val="161414"/>
            </a:solidFill>
            <a:ln w="1270" cap="flat">
              <a:noFill/>
              <a:prstDash val="solid"/>
              <a:miter/>
            </a:ln>
          </p:spPr>
          <p:txBody>
            <a:bodyPr rtlCol="0" anchor="ctr"/>
            <a:lstStyle/>
            <a:p>
              <a:endParaRPr lang="en-IN"/>
            </a:p>
          </p:txBody>
        </p:sp>
        <p:sp>
          <p:nvSpPr>
            <p:cNvPr id="185" name="Graphic 376">
              <a:extLst>
                <a:ext uri="{FF2B5EF4-FFF2-40B4-BE49-F238E27FC236}">
                  <a16:creationId xmlns:a16="http://schemas.microsoft.com/office/drawing/2014/main" id="{865E5C23-3BE0-4C0C-9C05-DB0DE57E3D40}"/>
                </a:ext>
              </a:extLst>
            </p:cNvPr>
            <p:cNvSpPr/>
            <p:nvPr/>
          </p:nvSpPr>
          <p:spPr>
            <a:xfrm flipV="1">
              <a:off x="4264157" y="2970021"/>
              <a:ext cx="29318" cy="27051"/>
            </a:xfrm>
            <a:custGeom>
              <a:avLst/>
              <a:gdLst>
                <a:gd name="connsiteX0" fmla="*/ 25327 w 29318"/>
                <a:gd name="connsiteY0" fmla="*/ -2563 h 27051"/>
                <a:gd name="connsiteX1" fmla="*/ 23346 w 29318"/>
                <a:gd name="connsiteY1" fmla="*/ -1509 h 27051"/>
                <a:gd name="connsiteX2" fmla="*/ -441 w 29318"/>
                <a:gd name="connsiteY2" fmla="*/ 19853 h 27051"/>
                <a:gd name="connsiteX3" fmla="*/ -1863 w 29318"/>
                <a:gd name="connsiteY3" fmla="*/ 22913 h 27051"/>
                <a:gd name="connsiteX4" fmla="*/ 1185 w 29318"/>
                <a:gd name="connsiteY4" fmla="*/ 24348 h 27051"/>
                <a:gd name="connsiteX5" fmla="*/ 27309 w 29318"/>
                <a:gd name="connsiteY5" fmla="*/ 1158 h 27051"/>
                <a:gd name="connsiteX6" fmla="*/ 26661 w 29318"/>
                <a:gd name="connsiteY6" fmla="*/ -2157 h 27051"/>
                <a:gd name="connsiteX7" fmla="*/ 25327 w 29318"/>
                <a:gd name="connsiteY7" fmla="*/ -2563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8" h="27051">
                  <a:moveTo>
                    <a:pt x="25327" y="-2563"/>
                  </a:moveTo>
                  <a:lnTo>
                    <a:pt x="23346" y="-1509"/>
                  </a:lnTo>
                  <a:cubicBezTo>
                    <a:pt x="12247" y="15052"/>
                    <a:pt x="-314" y="19802"/>
                    <a:pt x="-441" y="19853"/>
                  </a:cubicBezTo>
                  <a:cubicBezTo>
                    <a:pt x="-1672" y="20310"/>
                    <a:pt x="-2320" y="21681"/>
                    <a:pt x="-1863" y="22913"/>
                  </a:cubicBezTo>
                  <a:cubicBezTo>
                    <a:pt x="-1406" y="24145"/>
                    <a:pt x="-34" y="24793"/>
                    <a:pt x="1185" y="24348"/>
                  </a:cubicBezTo>
                  <a:cubicBezTo>
                    <a:pt x="1769" y="24145"/>
                    <a:pt x="15282" y="19103"/>
                    <a:pt x="27309" y="1158"/>
                  </a:cubicBezTo>
                  <a:lnTo>
                    <a:pt x="26661" y="-2157"/>
                  </a:lnTo>
                  <a:lnTo>
                    <a:pt x="25327" y="-2563"/>
                  </a:lnTo>
                </a:path>
              </a:pathLst>
            </a:custGeom>
            <a:solidFill>
              <a:srgbClr val="161414"/>
            </a:solidFill>
            <a:ln w="1270" cap="flat">
              <a:noFill/>
              <a:prstDash val="solid"/>
              <a:miter/>
            </a:ln>
          </p:spPr>
          <p:txBody>
            <a:bodyPr rtlCol="0" anchor="ctr"/>
            <a:lstStyle/>
            <a:p>
              <a:endParaRPr lang="en-IN"/>
            </a:p>
          </p:txBody>
        </p:sp>
        <p:sp>
          <p:nvSpPr>
            <p:cNvPr id="186" name="Graphic 376">
              <a:extLst>
                <a:ext uri="{FF2B5EF4-FFF2-40B4-BE49-F238E27FC236}">
                  <a16:creationId xmlns:a16="http://schemas.microsoft.com/office/drawing/2014/main" id="{7B9A43CC-64FE-4A43-A239-383C5B4B7AC3}"/>
                </a:ext>
              </a:extLst>
            </p:cNvPr>
            <p:cNvSpPr/>
            <p:nvPr/>
          </p:nvSpPr>
          <p:spPr>
            <a:xfrm flipV="1">
              <a:off x="4299661" y="2056879"/>
              <a:ext cx="336511" cy="898449"/>
            </a:xfrm>
            <a:custGeom>
              <a:avLst/>
              <a:gdLst>
                <a:gd name="connsiteX0" fmla="*/ 251607 w 336511"/>
                <a:gd name="connsiteY0" fmla="*/ 879421 h 898449"/>
                <a:gd name="connsiteX1" fmla="*/ 292945 w 336511"/>
                <a:gd name="connsiteY1" fmla="*/ 385658 h 898449"/>
                <a:gd name="connsiteX2" fmla="*/ 334373 w 336511"/>
                <a:gd name="connsiteY2" fmla="*/ 24025 h 898449"/>
                <a:gd name="connsiteX3" fmla="*/ 238945 w 336511"/>
                <a:gd name="connsiteY3" fmla="*/ 8950 h 898449"/>
                <a:gd name="connsiteX4" fmla="*/ 182443 w 336511"/>
                <a:gd name="connsiteY4" fmla="*/ 363051 h 898449"/>
                <a:gd name="connsiteX5" fmla="*/ 137244 w 336511"/>
                <a:gd name="connsiteY5" fmla="*/ 699576 h 898449"/>
                <a:gd name="connsiteX6" fmla="*/ 112123 w 336511"/>
                <a:gd name="connsiteY6" fmla="*/ 699576 h 898449"/>
                <a:gd name="connsiteX7" fmla="*/ 90774 w 336511"/>
                <a:gd name="connsiteY7" fmla="*/ 8950 h 898449"/>
                <a:gd name="connsiteX8" fmla="*/ -2139 w 336511"/>
                <a:gd name="connsiteY8" fmla="*/ 6448 h 898449"/>
                <a:gd name="connsiteX9" fmla="*/ 5392 w 336511"/>
                <a:gd name="connsiteY9" fmla="*/ 895461 h 898449"/>
                <a:gd name="connsiteX10" fmla="*/ 251607 w 336511"/>
                <a:gd name="connsiteY10" fmla="*/ 879421 h 89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11" h="898449">
                  <a:moveTo>
                    <a:pt x="251607" y="879421"/>
                  </a:moveTo>
                  <a:lnTo>
                    <a:pt x="292945" y="385658"/>
                  </a:lnTo>
                  <a:lnTo>
                    <a:pt x="334373" y="24025"/>
                  </a:lnTo>
                  <a:cubicBezTo>
                    <a:pt x="334373" y="24025"/>
                    <a:pt x="314294" y="-3610"/>
                    <a:pt x="238945" y="8950"/>
                  </a:cubicBezTo>
                  <a:lnTo>
                    <a:pt x="182443" y="363051"/>
                  </a:lnTo>
                  <a:lnTo>
                    <a:pt x="137244" y="699576"/>
                  </a:lnTo>
                  <a:lnTo>
                    <a:pt x="112123" y="699576"/>
                  </a:lnTo>
                  <a:lnTo>
                    <a:pt x="90774" y="8950"/>
                  </a:lnTo>
                  <a:cubicBezTo>
                    <a:pt x="90774" y="8950"/>
                    <a:pt x="58122" y="-16158"/>
                    <a:pt x="-2139" y="6448"/>
                  </a:cubicBezTo>
                  <a:lnTo>
                    <a:pt x="5392" y="895461"/>
                  </a:lnTo>
                  <a:lnTo>
                    <a:pt x="251607" y="879421"/>
                  </a:lnTo>
                </a:path>
              </a:pathLst>
            </a:custGeom>
            <a:solidFill>
              <a:srgbClr val="5D6062"/>
            </a:solidFill>
            <a:ln w="1270" cap="flat">
              <a:noFill/>
              <a:prstDash val="solid"/>
              <a:miter/>
            </a:ln>
          </p:spPr>
          <p:txBody>
            <a:bodyPr rtlCol="0" anchor="ctr"/>
            <a:lstStyle/>
            <a:p>
              <a:endParaRPr lang="en-IN"/>
            </a:p>
          </p:txBody>
        </p:sp>
        <p:sp>
          <p:nvSpPr>
            <p:cNvPr id="187" name="Graphic 376">
              <a:extLst>
                <a:ext uri="{FF2B5EF4-FFF2-40B4-BE49-F238E27FC236}">
                  <a16:creationId xmlns:a16="http://schemas.microsoft.com/office/drawing/2014/main" id="{C77CF939-5A4B-4AEC-8A12-49EF55097D54}"/>
                </a:ext>
              </a:extLst>
            </p:cNvPr>
            <p:cNvSpPr/>
            <p:nvPr/>
          </p:nvSpPr>
          <p:spPr>
            <a:xfrm flipV="1">
              <a:off x="4413923" y="1542668"/>
              <a:ext cx="87934" cy="182219"/>
            </a:xfrm>
            <a:custGeom>
              <a:avLst/>
              <a:gdLst>
                <a:gd name="connsiteX0" fmla="*/ -2132 w 87934"/>
                <a:gd name="connsiteY0" fmla="*/ 136479 h 182219"/>
                <a:gd name="connsiteX1" fmla="*/ 1246 w 87934"/>
                <a:gd name="connsiteY1" fmla="*/ -3767 h 182219"/>
                <a:gd name="connsiteX2" fmla="*/ 85803 w 87934"/>
                <a:gd name="connsiteY2" fmla="*/ 34028 h 182219"/>
                <a:gd name="connsiteX3" fmla="*/ 83136 w 87934"/>
                <a:gd name="connsiteY3" fmla="*/ 178452 h 182219"/>
                <a:gd name="connsiteX4" fmla="*/ -2132 w 87934"/>
                <a:gd name="connsiteY4" fmla="*/ 136479 h 18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4" h="182219">
                  <a:moveTo>
                    <a:pt x="-2132" y="136479"/>
                  </a:moveTo>
                  <a:lnTo>
                    <a:pt x="1246" y="-3767"/>
                  </a:lnTo>
                  <a:lnTo>
                    <a:pt x="85803" y="34028"/>
                  </a:lnTo>
                  <a:lnTo>
                    <a:pt x="83136" y="178452"/>
                  </a:lnTo>
                  <a:lnTo>
                    <a:pt x="-2132" y="136479"/>
                  </a:lnTo>
                </a:path>
              </a:pathLst>
            </a:custGeom>
            <a:solidFill>
              <a:srgbClr val="CF8D7C"/>
            </a:solidFill>
            <a:ln w="1270" cap="flat">
              <a:noFill/>
              <a:prstDash val="solid"/>
              <a:miter/>
            </a:ln>
          </p:spPr>
          <p:txBody>
            <a:bodyPr rtlCol="0" anchor="ctr"/>
            <a:lstStyle/>
            <a:p>
              <a:endParaRPr lang="en-IN"/>
            </a:p>
          </p:txBody>
        </p:sp>
        <p:sp>
          <p:nvSpPr>
            <p:cNvPr id="188" name="Graphic 376">
              <a:extLst>
                <a:ext uri="{FF2B5EF4-FFF2-40B4-BE49-F238E27FC236}">
                  <a16:creationId xmlns:a16="http://schemas.microsoft.com/office/drawing/2014/main" id="{81C39046-439A-4011-A6C3-E92B3AEBD0F6}"/>
                </a:ext>
              </a:extLst>
            </p:cNvPr>
            <p:cNvSpPr/>
            <p:nvPr/>
          </p:nvSpPr>
          <p:spPr>
            <a:xfrm flipV="1">
              <a:off x="4276470" y="1635911"/>
              <a:ext cx="391134" cy="455201"/>
            </a:xfrm>
            <a:custGeom>
              <a:avLst/>
              <a:gdLst>
                <a:gd name="connsiteX0" fmla="*/ -834 w 391134"/>
                <a:gd name="connsiteY0" fmla="*/ 398946 h 455201"/>
                <a:gd name="connsiteX1" fmla="*/ 23563 w 391134"/>
                <a:gd name="connsiteY1" fmla="*/ 20625 h 455201"/>
                <a:gd name="connsiteX2" fmla="*/ 184700 w 391134"/>
                <a:gd name="connsiteY2" fmla="*/ -3162 h 455201"/>
                <a:gd name="connsiteX3" fmla="*/ 274794 w 391134"/>
                <a:gd name="connsiteY3" fmla="*/ 14631 h 455201"/>
                <a:gd name="connsiteX4" fmla="*/ 388993 w 391134"/>
                <a:gd name="connsiteY4" fmla="*/ 438417 h 455201"/>
                <a:gd name="connsiteX5" fmla="*/ 218063 w 391134"/>
                <a:gd name="connsiteY5" fmla="*/ 451638 h 455201"/>
                <a:gd name="connsiteX6" fmla="*/ 168635 w 391134"/>
                <a:gd name="connsiteY6" fmla="*/ 405842 h 455201"/>
                <a:gd name="connsiteX7" fmla="*/ 128706 w 391134"/>
                <a:gd name="connsiteY7" fmla="*/ 448476 h 455201"/>
                <a:gd name="connsiteX8" fmla="*/ -2142 w 391134"/>
                <a:gd name="connsiteY8" fmla="*/ 433172 h 455201"/>
                <a:gd name="connsiteX9" fmla="*/ -834 w 391134"/>
                <a:gd name="connsiteY9" fmla="*/ 398946 h 45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134" h="455201">
                  <a:moveTo>
                    <a:pt x="-834" y="398946"/>
                  </a:moveTo>
                  <a:cubicBezTo>
                    <a:pt x="-834" y="398946"/>
                    <a:pt x="7320" y="147994"/>
                    <a:pt x="23563" y="20625"/>
                  </a:cubicBezTo>
                  <a:cubicBezTo>
                    <a:pt x="23563" y="20625"/>
                    <a:pt x="85704" y="-7200"/>
                    <a:pt x="184700" y="-3162"/>
                  </a:cubicBezTo>
                  <a:cubicBezTo>
                    <a:pt x="254639" y="-317"/>
                    <a:pt x="274794" y="14631"/>
                    <a:pt x="274794" y="14631"/>
                  </a:cubicBezTo>
                  <a:lnTo>
                    <a:pt x="388993" y="438417"/>
                  </a:lnTo>
                  <a:cubicBezTo>
                    <a:pt x="388993" y="438417"/>
                    <a:pt x="324642" y="451765"/>
                    <a:pt x="218063" y="451638"/>
                  </a:cubicBezTo>
                  <a:lnTo>
                    <a:pt x="168635" y="405842"/>
                  </a:lnTo>
                  <a:cubicBezTo>
                    <a:pt x="168635" y="405842"/>
                    <a:pt x="155224" y="441402"/>
                    <a:pt x="128706" y="448476"/>
                  </a:cubicBezTo>
                  <a:cubicBezTo>
                    <a:pt x="88536" y="445707"/>
                    <a:pt x="44683" y="440881"/>
                    <a:pt x="-2142" y="433172"/>
                  </a:cubicBezTo>
                  <a:lnTo>
                    <a:pt x="-834" y="398946"/>
                  </a:lnTo>
                </a:path>
              </a:pathLst>
            </a:custGeom>
            <a:solidFill>
              <a:srgbClr val="E1F5F9"/>
            </a:solidFill>
            <a:ln w="1270" cap="flat">
              <a:noFill/>
              <a:prstDash val="solid"/>
              <a:miter/>
            </a:ln>
          </p:spPr>
          <p:txBody>
            <a:bodyPr rtlCol="0" anchor="ctr"/>
            <a:lstStyle/>
            <a:p>
              <a:endParaRPr lang="en-IN"/>
            </a:p>
          </p:txBody>
        </p:sp>
        <p:sp>
          <p:nvSpPr>
            <p:cNvPr id="189" name="Graphic 376">
              <a:extLst>
                <a:ext uri="{FF2B5EF4-FFF2-40B4-BE49-F238E27FC236}">
                  <a16:creationId xmlns:a16="http://schemas.microsoft.com/office/drawing/2014/main" id="{9E10612B-FE17-4E5F-BE5E-8B6AC116EB6D}"/>
                </a:ext>
              </a:extLst>
            </p:cNvPr>
            <p:cNvSpPr/>
            <p:nvPr/>
          </p:nvSpPr>
          <p:spPr>
            <a:xfrm flipV="1">
              <a:off x="4581004" y="1649132"/>
              <a:ext cx="185597" cy="289089"/>
            </a:xfrm>
            <a:custGeom>
              <a:avLst/>
              <a:gdLst>
                <a:gd name="connsiteX0" fmla="*/ 91192 w 185597"/>
                <a:gd name="connsiteY0" fmla="*/ -3625 h 289089"/>
                <a:gd name="connsiteX1" fmla="*/ -2279 w 185597"/>
                <a:gd name="connsiteY1" fmla="*/ 256827 h 289089"/>
                <a:gd name="connsiteX2" fmla="*/ 84322 w 185597"/>
                <a:gd name="connsiteY2" fmla="*/ 285465 h 289089"/>
                <a:gd name="connsiteX3" fmla="*/ 183318 w 185597"/>
                <a:gd name="connsiteY3" fmla="*/ 4376 h 289089"/>
                <a:gd name="connsiteX4" fmla="*/ 91192 w 185597"/>
                <a:gd name="connsiteY4" fmla="*/ -3625 h 28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97" h="289089">
                  <a:moveTo>
                    <a:pt x="91192" y="-3625"/>
                  </a:moveTo>
                  <a:lnTo>
                    <a:pt x="-2279" y="256827"/>
                  </a:lnTo>
                  <a:lnTo>
                    <a:pt x="84322" y="285465"/>
                  </a:lnTo>
                  <a:lnTo>
                    <a:pt x="183318" y="4376"/>
                  </a:lnTo>
                  <a:lnTo>
                    <a:pt x="91192" y="-3625"/>
                  </a:lnTo>
                </a:path>
              </a:pathLst>
            </a:custGeom>
            <a:solidFill>
              <a:srgbClr val="E1F5F9"/>
            </a:solidFill>
            <a:ln w="1270" cap="flat">
              <a:noFill/>
              <a:prstDash val="solid"/>
              <a:miter/>
            </a:ln>
          </p:spPr>
          <p:txBody>
            <a:bodyPr rtlCol="0" anchor="ctr"/>
            <a:lstStyle/>
            <a:p>
              <a:endParaRPr lang="en-IN"/>
            </a:p>
          </p:txBody>
        </p:sp>
        <p:sp>
          <p:nvSpPr>
            <p:cNvPr id="190" name="Graphic 376">
              <a:extLst>
                <a:ext uri="{FF2B5EF4-FFF2-40B4-BE49-F238E27FC236}">
                  <a16:creationId xmlns:a16="http://schemas.microsoft.com/office/drawing/2014/main" id="{A8109039-5D8E-4B3D-8600-82992BD3F6BA}"/>
                </a:ext>
              </a:extLst>
            </p:cNvPr>
            <p:cNvSpPr/>
            <p:nvPr/>
          </p:nvSpPr>
          <p:spPr>
            <a:xfrm flipV="1">
              <a:off x="4300811" y="2080010"/>
              <a:ext cx="38194" cy="35986"/>
            </a:xfrm>
            <a:custGeom>
              <a:avLst/>
              <a:gdLst>
                <a:gd name="connsiteX0" fmla="*/ 36157 w 38194"/>
                <a:gd name="connsiteY0" fmla="*/ 21526 h 35986"/>
                <a:gd name="connsiteX1" fmla="*/ 4343 w 38194"/>
                <a:gd name="connsiteY1" fmla="*/ 32220 h 35986"/>
                <a:gd name="connsiteX2" fmla="*/ -1779 w 38194"/>
                <a:gd name="connsiteY2" fmla="*/ 21869 h 35986"/>
                <a:gd name="connsiteX3" fmla="*/ 4343 w 38194"/>
                <a:gd name="connsiteY3" fmla="*/ 7188 h 35986"/>
                <a:gd name="connsiteX4" fmla="*/ 31445 w 38194"/>
                <a:gd name="connsiteY4" fmla="*/ -3353 h 35986"/>
                <a:gd name="connsiteX5" fmla="*/ 36157 w 38194"/>
                <a:gd name="connsiteY5" fmla="*/ 21526 h 3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94" h="35986">
                  <a:moveTo>
                    <a:pt x="36157" y="21526"/>
                  </a:moveTo>
                  <a:cubicBezTo>
                    <a:pt x="14897" y="26111"/>
                    <a:pt x="4584" y="32143"/>
                    <a:pt x="4343" y="32220"/>
                  </a:cubicBezTo>
                  <a:cubicBezTo>
                    <a:pt x="-1893" y="34290"/>
                    <a:pt x="-1080" y="28244"/>
                    <a:pt x="-1779" y="21869"/>
                  </a:cubicBezTo>
                  <a:cubicBezTo>
                    <a:pt x="-2706" y="13436"/>
                    <a:pt x="-1258" y="8928"/>
                    <a:pt x="4343" y="7188"/>
                  </a:cubicBezTo>
                  <a:cubicBezTo>
                    <a:pt x="5359" y="6883"/>
                    <a:pt x="10274" y="1740"/>
                    <a:pt x="31445" y="-3353"/>
                  </a:cubicBezTo>
                  <a:cubicBezTo>
                    <a:pt x="33032" y="4940"/>
                    <a:pt x="34607" y="13233"/>
                    <a:pt x="36157" y="21526"/>
                  </a:cubicBezTo>
                </a:path>
              </a:pathLst>
            </a:custGeom>
            <a:solidFill>
              <a:srgbClr val="161414"/>
            </a:solidFill>
            <a:ln w="1270" cap="flat">
              <a:noFill/>
              <a:prstDash val="solid"/>
              <a:miter/>
            </a:ln>
          </p:spPr>
          <p:txBody>
            <a:bodyPr rtlCol="0" anchor="ctr"/>
            <a:lstStyle/>
            <a:p>
              <a:endParaRPr lang="en-IN"/>
            </a:p>
          </p:txBody>
        </p:sp>
        <p:sp>
          <p:nvSpPr>
            <p:cNvPr id="191" name="Graphic 376">
              <a:extLst>
                <a:ext uri="{FF2B5EF4-FFF2-40B4-BE49-F238E27FC236}">
                  <a16:creationId xmlns:a16="http://schemas.microsoft.com/office/drawing/2014/main" id="{61317510-1288-43E5-BC14-3B12A803B7CC}"/>
                </a:ext>
              </a:extLst>
            </p:cNvPr>
            <p:cNvSpPr/>
            <p:nvPr/>
          </p:nvSpPr>
          <p:spPr>
            <a:xfrm flipV="1">
              <a:off x="4354486" y="2094445"/>
              <a:ext cx="140093" cy="31876"/>
            </a:xfrm>
            <a:custGeom>
              <a:avLst/>
              <a:gdLst>
                <a:gd name="connsiteX0" fmla="*/ 134873 w 140093"/>
                <a:gd name="connsiteY0" fmla="*/ 25080 h 31876"/>
                <a:gd name="connsiteX1" fmla="*/ 57263 w 140093"/>
                <a:gd name="connsiteY1" fmla="*/ 23035 h 31876"/>
                <a:gd name="connsiteX2" fmla="*/ -39 w 140093"/>
                <a:gd name="connsiteY2" fmla="*/ 28535 h 31876"/>
                <a:gd name="connsiteX3" fmla="*/ -2109 w 140093"/>
                <a:gd name="connsiteY3" fmla="*/ 2766 h 31876"/>
                <a:gd name="connsiteX4" fmla="*/ 56743 w 140093"/>
                <a:gd name="connsiteY4" fmla="*/ -3152 h 31876"/>
                <a:gd name="connsiteX5" fmla="*/ 83527 w 140093"/>
                <a:gd name="connsiteY5" fmla="*/ -3241 h 31876"/>
                <a:gd name="connsiteX6" fmla="*/ 137984 w 140093"/>
                <a:gd name="connsiteY6" fmla="*/ 150 h 31876"/>
                <a:gd name="connsiteX7" fmla="*/ 134873 w 140093"/>
                <a:gd name="connsiteY7" fmla="*/ 25080 h 3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093" h="31876">
                  <a:moveTo>
                    <a:pt x="134873" y="25080"/>
                  </a:moveTo>
                  <a:cubicBezTo>
                    <a:pt x="111213" y="22832"/>
                    <a:pt x="85318" y="22375"/>
                    <a:pt x="57263" y="23035"/>
                  </a:cubicBezTo>
                  <a:cubicBezTo>
                    <a:pt x="35648" y="23556"/>
                    <a:pt x="16255" y="25791"/>
                    <a:pt x="-39" y="28535"/>
                  </a:cubicBezTo>
                  <a:cubicBezTo>
                    <a:pt x="481" y="19898"/>
                    <a:pt x="-661" y="11313"/>
                    <a:pt x="-2109" y="2766"/>
                  </a:cubicBezTo>
                  <a:cubicBezTo>
                    <a:pt x="14477" y="-218"/>
                    <a:pt x="34289" y="-2619"/>
                    <a:pt x="56743" y="-3152"/>
                  </a:cubicBezTo>
                  <a:cubicBezTo>
                    <a:pt x="65886" y="-3381"/>
                    <a:pt x="74815" y="-3393"/>
                    <a:pt x="83527" y="-3241"/>
                  </a:cubicBezTo>
                  <a:cubicBezTo>
                    <a:pt x="103072" y="-2873"/>
                    <a:pt x="121081" y="-1806"/>
                    <a:pt x="137984" y="150"/>
                  </a:cubicBezTo>
                  <a:cubicBezTo>
                    <a:pt x="136130" y="8329"/>
                    <a:pt x="135038" y="16635"/>
                    <a:pt x="134873" y="25080"/>
                  </a:cubicBezTo>
                </a:path>
              </a:pathLst>
            </a:custGeom>
            <a:solidFill>
              <a:srgbClr val="161414"/>
            </a:solidFill>
            <a:ln w="1270" cap="flat">
              <a:noFill/>
              <a:prstDash val="solid"/>
              <a:miter/>
            </a:ln>
          </p:spPr>
          <p:txBody>
            <a:bodyPr rtlCol="0" anchor="ctr"/>
            <a:lstStyle/>
            <a:p>
              <a:endParaRPr lang="en-IN"/>
            </a:p>
          </p:txBody>
        </p:sp>
        <p:sp>
          <p:nvSpPr>
            <p:cNvPr id="192" name="Graphic 376">
              <a:extLst>
                <a:ext uri="{FF2B5EF4-FFF2-40B4-BE49-F238E27FC236}">
                  <a16:creationId xmlns:a16="http://schemas.microsoft.com/office/drawing/2014/main" id="{05624B5B-C18F-4EA6-9E05-8E449D28AD01}"/>
                </a:ext>
              </a:extLst>
            </p:cNvPr>
            <p:cNvSpPr/>
            <p:nvPr/>
          </p:nvSpPr>
          <p:spPr>
            <a:xfrm flipV="1">
              <a:off x="4506975" y="2085460"/>
              <a:ext cx="54605" cy="35312"/>
            </a:xfrm>
            <a:custGeom>
              <a:avLst/>
              <a:gdLst>
                <a:gd name="connsiteX0" fmla="*/ 51664 w 54605"/>
                <a:gd name="connsiteY0" fmla="*/ 21670 h 35312"/>
                <a:gd name="connsiteX1" fmla="*/ 43485 w 54605"/>
                <a:gd name="connsiteY1" fmla="*/ 31513 h 35312"/>
                <a:gd name="connsiteX2" fmla="*/ -2184 w 54605"/>
                <a:gd name="connsiteY2" fmla="*/ 21251 h 35312"/>
                <a:gd name="connsiteX3" fmla="*/ 813 w 54605"/>
                <a:gd name="connsiteY3" fmla="*/ -3348 h 35312"/>
                <a:gd name="connsiteX4" fmla="*/ 48743 w 54605"/>
                <a:gd name="connsiteY4" fmla="*/ 8678 h 35312"/>
                <a:gd name="connsiteX5" fmla="*/ 51664 w 54605"/>
                <a:gd name="connsiteY5" fmla="*/ 21670 h 3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05" h="35312">
                  <a:moveTo>
                    <a:pt x="51664" y="21670"/>
                  </a:moveTo>
                  <a:cubicBezTo>
                    <a:pt x="50470" y="27995"/>
                    <a:pt x="49708" y="33621"/>
                    <a:pt x="43485" y="31513"/>
                  </a:cubicBezTo>
                  <a:cubicBezTo>
                    <a:pt x="29553" y="26827"/>
                    <a:pt x="14300" y="23512"/>
                    <a:pt x="-2184" y="21251"/>
                  </a:cubicBezTo>
                  <a:cubicBezTo>
                    <a:pt x="-1638" y="13009"/>
                    <a:pt x="-419" y="4830"/>
                    <a:pt x="813" y="-3348"/>
                  </a:cubicBezTo>
                  <a:cubicBezTo>
                    <a:pt x="17932" y="-631"/>
                    <a:pt x="33858" y="3205"/>
                    <a:pt x="48743" y="8678"/>
                  </a:cubicBezTo>
                  <a:cubicBezTo>
                    <a:pt x="53086" y="10279"/>
                    <a:pt x="52883" y="15270"/>
                    <a:pt x="51664" y="21670"/>
                  </a:cubicBezTo>
                </a:path>
              </a:pathLst>
            </a:custGeom>
            <a:solidFill>
              <a:srgbClr val="161414"/>
            </a:solidFill>
            <a:ln w="1270" cap="flat">
              <a:noFill/>
              <a:prstDash val="solid"/>
              <a:miter/>
            </a:ln>
          </p:spPr>
          <p:txBody>
            <a:bodyPr rtlCol="0" anchor="ctr"/>
            <a:lstStyle/>
            <a:p>
              <a:endParaRPr lang="en-IN"/>
            </a:p>
          </p:txBody>
        </p:sp>
        <p:sp>
          <p:nvSpPr>
            <p:cNvPr id="193" name="Graphic 376">
              <a:extLst>
                <a:ext uri="{FF2B5EF4-FFF2-40B4-BE49-F238E27FC236}">
                  <a16:creationId xmlns:a16="http://schemas.microsoft.com/office/drawing/2014/main" id="{1F1FA6D1-6F62-4D86-8E45-54883440210C}"/>
                </a:ext>
              </a:extLst>
            </p:cNvPr>
            <p:cNvSpPr/>
            <p:nvPr/>
          </p:nvSpPr>
          <p:spPr>
            <a:xfrm flipV="1">
              <a:off x="4397628" y="2095842"/>
              <a:ext cx="55600" cy="33934"/>
            </a:xfrm>
            <a:custGeom>
              <a:avLst/>
              <a:gdLst>
                <a:gd name="connsiteX0" fmla="*/ 44055 w 55600"/>
                <a:gd name="connsiteY0" fmla="*/ 2413 h 33934"/>
                <a:gd name="connsiteX1" fmla="*/ 7694 w 55600"/>
                <a:gd name="connsiteY1" fmla="*/ 4255 h 33934"/>
                <a:gd name="connsiteX2" fmla="*/ 7314 w 55600"/>
                <a:gd name="connsiteY2" fmla="*/ 24841 h 33934"/>
                <a:gd name="connsiteX3" fmla="*/ 43648 w 55600"/>
                <a:gd name="connsiteY3" fmla="*/ 24600 h 33934"/>
                <a:gd name="connsiteX4" fmla="*/ -2110 w 55600"/>
                <a:gd name="connsiteY4" fmla="*/ 30595 h 33934"/>
                <a:gd name="connsiteX5" fmla="*/ -1539 w 55600"/>
                <a:gd name="connsiteY5" fmla="*/ -559 h 33934"/>
                <a:gd name="connsiteX6" fmla="*/ 53491 w 55600"/>
                <a:gd name="connsiteY6" fmla="*/ -3340 h 33934"/>
                <a:gd name="connsiteX7" fmla="*/ 52868 w 55600"/>
                <a:gd name="connsiteY7" fmla="*/ 30226 h 33934"/>
                <a:gd name="connsiteX8" fmla="*/ -2110 w 55600"/>
                <a:gd name="connsiteY8" fmla="*/ 30595 h 3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00" h="33934">
                  <a:moveTo>
                    <a:pt x="44055" y="2413"/>
                  </a:moveTo>
                  <a:lnTo>
                    <a:pt x="7694" y="4255"/>
                  </a:lnTo>
                  <a:lnTo>
                    <a:pt x="7314" y="24841"/>
                  </a:lnTo>
                  <a:lnTo>
                    <a:pt x="43648" y="24600"/>
                  </a:lnTo>
                  <a:close/>
                  <a:moveTo>
                    <a:pt x="-2110" y="30595"/>
                  </a:moveTo>
                  <a:lnTo>
                    <a:pt x="-1539" y="-559"/>
                  </a:lnTo>
                  <a:lnTo>
                    <a:pt x="53491" y="-3340"/>
                  </a:lnTo>
                  <a:lnTo>
                    <a:pt x="52868" y="30226"/>
                  </a:lnTo>
                  <a:lnTo>
                    <a:pt x="-2110" y="30595"/>
                  </a:lnTo>
                </a:path>
              </a:pathLst>
            </a:custGeom>
            <a:solidFill>
              <a:srgbClr val="9FA2A1"/>
            </a:solidFill>
            <a:ln w="1270" cap="flat">
              <a:noFill/>
              <a:prstDash val="solid"/>
              <a:miter/>
            </a:ln>
          </p:spPr>
          <p:txBody>
            <a:bodyPr rtlCol="0" anchor="ctr"/>
            <a:lstStyle/>
            <a:p>
              <a:endParaRPr lang="en-IN"/>
            </a:p>
          </p:txBody>
        </p:sp>
        <p:sp>
          <p:nvSpPr>
            <p:cNvPr id="194" name="Graphic 376">
              <a:extLst>
                <a:ext uri="{FF2B5EF4-FFF2-40B4-BE49-F238E27FC236}">
                  <a16:creationId xmlns:a16="http://schemas.microsoft.com/office/drawing/2014/main" id="{9F120101-533B-4D79-82E4-5B422DC21227}"/>
                </a:ext>
              </a:extLst>
            </p:cNvPr>
            <p:cNvSpPr/>
            <p:nvPr/>
          </p:nvSpPr>
          <p:spPr>
            <a:xfrm flipV="1">
              <a:off x="4447247" y="1637144"/>
              <a:ext cx="41262" cy="44564"/>
            </a:xfrm>
            <a:custGeom>
              <a:avLst/>
              <a:gdLst>
                <a:gd name="connsiteX0" fmla="*/ -2139 w 41262"/>
                <a:gd name="connsiteY0" fmla="*/ -3744 h 44564"/>
                <a:gd name="connsiteX1" fmla="*/ 10688 w 41262"/>
                <a:gd name="connsiteY1" fmla="*/ 40820 h 44564"/>
                <a:gd name="connsiteX2" fmla="*/ 39123 w 41262"/>
                <a:gd name="connsiteY2" fmla="*/ 27802 h 44564"/>
              </a:gdLst>
              <a:ahLst/>
              <a:cxnLst>
                <a:cxn ang="0">
                  <a:pos x="connsiteX0" y="connsiteY0"/>
                </a:cxn>
                <a:cxn ang="0">
                  <a:pos x="connsiteX1" y="connsiteY1"/>
                </a:cxn>
                <a:cxn ang="0">
                  <a:pos x="connsiteX2" y="connsiteY2"/>
                </a:cxn>
              </a:cxnLst>
              <a:rect l="l" t="t" r="r" b="b"/>
              <a:pathLst>
                <a:path w="41262" h="44564">
                  <a:moveTo>
                    <a:pt x="-2139" y="-3744"/>
                  </a:moveTo>
                  <a:lnTo>
                    <a:pt x="10688" y="40820"/>
                  </a:lnTo>
                  <a:lnTo>
                    <a:pt x="39123" y="27802"/>
                  </a:lnTo>
                  <a:close/>
                </a:path>
              </a:pathLst>
            </a:custGeom>
            <a:solidFill>
              <a:srgbClr val="D0BEBB"/>
            </a:solidFill>
            <a:ln w="1270" cap="flat">
              <a:noFill/>
              <a:prstDash val="solid"/>
              <a:miter/>
            </a:ln>
          </p:spPr>
          <p:txBody>
            <a:bodyPr rtlCol="0" anchor="ctr"/>
            <a:lstStyle/>
            <a:p>
              <a:endParaRPr lang="en-IN"/>
            </a:p>
          </p:txBody>
        </p:sp>
        <p:sp>
          <p:nvSpPr>
            <p:cNvPr id="195" name="Graphic 376">
              <a:extLst>
                <a:ext uri="{FF2B5EF4-FFF2-40B4-BE49-F238E27FC236}">
                  <a16:creationId xmlns:a16="http://schemas.microsoft.com/office/drawing/2014/main" id="{802EAB94-51FE-4932-A340-A84213AF174D}"/>
                </a:ext>
              </a:extLst>
            </p:cNvPr>
            <p:cNvSpPr/>
            <p:nvPr/>
          </p:nvSpPr>
          <p:spPr>
            <a:xfrm flipV="1">
              <a:off x="4423968" y="1641004"/>
              <a:ext cx="23279" cy="40703"/>
            </a:xfrm>
            <a:custGeom>
              <a:avLst/>
              <a:gdLst>
                <a:gd name="connsiteX0" fmla="*/ 17505 w 23279"/>
                <a:gd name="connsiteY0" fmla="*/ 36961 h 40703"/>
                <a:gd name="connsiteX1" fmla="*/ 21162 w 23279"/>
                <a:gd name="connsiteY1" fmla="*/ -3743 h 40703"/>
                <a:gd name="connsiteX2" fmla="*/ -2117 w 23279"/>
                <a:gd name="connsiteY2" fmla="*/ 25074 h 40703"/>
              </a:gdLst>
              <a:ahLst/>
              <a:cxnLst>
                <a:cxn ang="0">
                  <a:pos x="connsiteX0" y="connsiteY0"/>
                </a:cxn>
                <a:cxn ang="0">
                  <a:pos x="connsiteX1" y="connsiteY1"/>
                </a:cxn>
                <a:cxn ang="0">
                  <a:pos x="connsiteX2" y="connsiteY2"/>
                </a:cxn>
              </a:cxnLst>
              <a:rect l="l" t="t" r="r" b="b"/>
              <a:pathLst>
                <a:path w="23279" h="40703">
                  <a:moveTo>
                    <a:pt x="17505" y="36961"/>
                  </a:moveTo>
                  <a:lnTo>
                    <a:pt x="21162" y="-3743"/>
                  </a:lnTo>
                  <a:lnTo>
                    <a:pt x="-2117" y="25074"/>
                  </a:lnTo>
                  <a:close/>
                </a:path>
              </a:pathLst>
            </a:custGeom>
            <a:solidFill>
              <a:srgbClr val="D0BEBB"/>
            </a:solidFill>
            <a:ln w="1270" cap="flat">
              <a:noFill/>
              <a:prstDash val="solid"/>
              <a:miter/>
            </a:ln>
          </p:spPr>
          <p:txBody>
            <a:bodyPr rtlCol="0" anchor="ctr"/>
            <a:lstStyle/>
            <a:p>
              <a:endParaRPr lang="en-IN"/>
            </a:p>
          </p:txBody>
        </p:sp>
        <p:sp>
          <p:nvSpPr>
            <p:cNvPr id="196" name="Graphic 376">
              <a:extLst>
                <a:ext uri="{FF2B5EF4-FFF2-40B4-BE49-F238E27FC236}">
                  <a16:creationId xmlns:a16="http://schemas.microsoft.com/office/drawing/2014/main" id="{01EB865E-6B84-4969-85B5-91AB272FBF58}"/>
                </a:ext>
              </a:extLst>
            </p:cNvPr>
            <p:cNvSpPr/>
            <p:nvPr/>
          </p:nvSpPr>
          <p:spPr>
            <a:xfrm flipV="1">
              <a:off x="4379302" y="1652714"/>
              <a:ext cx="97650" cy="394969"/>
            </a:xfrm>
            <a:custGeom>
              <a:avLst/>
              <a:gdLst>
                <a:gd name="connsiteX0" fmla="*/ 87029 w 97650"/>
                <a:gd name="connsiteY0" fmla="*/ 391396 h 394969"/>
                <a:gd name="connsiteX1" fmla="*/ 53616 w 97650"/>
                <a:gd name="connsiteY1" fmla="*/ 390177 h 394969"/>
                <a:gd name="connsiteX2" fmla="*/ 37893 w 97650"/>
                <a:gd name="connsiteY2" fmla="*/ 371520 h 394969"/>
                <a:gd name="connsiteX3" fmla="*/ 51761 w 97650"/>
                <a:gd name="connsiteY3" fmla="*/ 351671 h 394969"/>
                <a:gd name="connsiteX4" fmla="*/ -2112 w 97650"/>
                <a:gd name="connsiteY4" fmla="*/ 38107 h 394969"/>
                <a:gd name="connsiteX5" fmla="*/ 39315 w 97650"/>
                <a:gd name="connsiteY5" fmla="*/ -3574 h 394969"/>
                <a:gd name="connsiteX6" fmla="*/ 90027 w 97650"/>
                <a:gd name="connsiteY6" fmla="*/ 32621 h 394969"/>
                <a:gd name="connsiteX7" fmla="*/ 78355 w 97650"/>
                <a:gd name="connsiteY7" fmla="*/ 349397 h 394969"/>
                <a:gd name="connsiteX8" fmla="*/ 95538 w 97650"/>
                <a:gd name="connsiteY8" fmla="*/ 373921 h 394969"/>
                <a:gd name="connsiteX9" fmla="*/ 87029 w 97650"/>
                <a:gd name="connsiteY9" fmla="*/ 391396 h 39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50" h="394969">
                  <a:moveTo>
                    <a:pt x="87029" y="391396"/>
                  </a:moveTo>
                  <a:cubicBezTo>
                    <a:pt x="87029" y="391396"/>
                    <a:pt x="72488" y="387992"/>
                    <a:pt x="53616" y="390177"/>
                  </a:cubicBezTo>
                  <a:lnTo>
                    <a:pt x="37893" y="371520"/>
                  </a:lnTo>
                  <a:lnTo>
                    <a:pt x="51761" y="351671"/>
                  </a:lnTo>
                  <a:lnTo>
                    <a:pt x="-2112" y="38107"/>
                  </a:lnTo>
                  <a:lnTo>
                    <a:pt x="39315" y="-3574"/>
                  </a:lnTo>
                  <a:lnTo>
                    <a:pt x="90027" y="32621"/>
                  </a:lnTo>
                  <a:lnTo>
                    <a:pt x="78355" y="349397"/>
                  </a:lnTo>
                  <a:lnTo>
                    <a:pt x="95538" y="373921"/>
                  </a:lnTo>
                  <a:lnTo>
                    <a:pt x="87029" y="391396"/>
                  </a:lnTo>
                </a:path>
              </a:pathLst>
            </a:custGeom>
            <a:solidFill>
              <a:srgbClr val="172D36"/>
            </a:solidFill>
            <a:ln w="1270" cap="flat">
              <a:noFill/>
              <a:prstDash val="solid"/>
              <a:miter/>
            </a:ln>
          </p:spPr>
          <p:txBody>
            <a:bodyPr rtlCol="0" anchor="ctr"/>
            <a:lstStyle/>
            <a:p>
              <a:endParaRPr lang="en-IN"/>
            </a:p>
          </p:txBody>
        </p:sp>
        <p:sp>
          <p:nvSpPr>
            <p:cNvPr id="197" name="Graphic 376">
              <a:extLst>
                <a:ext uri="{FF2B5EF4-FFF2-40B4-BE49-F238E27FC236}">
                  <a16:creationId xmlns:a16="http://schemas.microsoft.com/office/drawing/2014/main" id="{B8A5D8D1-DFC3-4FA2-92E1-C80341D22B05}"/>
                </a:ext>
              </a:extLst>
            </p:cNvPr>
            <p:cNvSpPr/>
            <p:nvPr/>
          </p:nvSpPr>
          <p:spPr>
            <a:xfrm flipV="1">
              <a:off x="4379442" y="1610296"/>
              <a:ext cx="64147" cy="75006"/>
            </a:xfrm>
            <a:custGeom>
              <a:avLst/>
              <a:gdLst>
                <a:gd name="connsiteX0" fmla="*/ -2100 w 64147"/>
                <a:gd name="connsiteY0" fmla="*/ 43223 h 75006"/>
                <a:gd name="connsiteX1" fmla="*/ 32710 w 64147"/>
                <a:gd name="connsiteY1" fmla="*/ -3755 h 75006"/>
                <a:gd name="connsiteX2" fmla="*/ 62047 w 64147"/>
                <a:gd name="connsiteY2" fmla="*/ 40543 h 75006"/>
                <a:gd name="connsiteX3" fmla="*/ 15921 w 64147"/>
                <a:gd name="connsiteY3" fmla="*/ 71252 h 75006"/>
                <a:gd name="connsiteX4" fmla="*/ -2100 w 64147"/>
                <a:gd name="connsiteY4" fmla="*/ 43223 h 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47" h="75006">
                  <a:moveTo>
                    <a:pt x="-2100" y="43223"/>
                  </a:moveTo>
                  <a:lnTo>
                    <a:pt x="32710" y="-3755"/>
                  </a:lnTo>
                  <a:lnTo>
                    <a:pt x="62047" y="40543"/>
                  </a:lnTo>
                  <a:lnTo>
                    <a:pt x="15921" y="71252"/>
                  </a:lnTo>
                  <a:lnTo>
                    <a:pt x="-2100" y="43223"/>
                  </a:lnTo>
                </a:path>
              </a:pathLst>
            </a:custGeom>
            <a:solidFill>
              <a:srgbClr val="D0EBEA"/>
            </a:solidFill>
            <a:ln w="1270" cap="flat">
              <a:noFill/>
              <a:prstDash val="solid"/>
              <a:miter/>
            </a:ln>
          </p:spPr>
          <p:txBody>
            <a:bodyPr rtlCol="0" anchor="ctr"/>
            <a:lstStyle/>
            <a:p>
              <a:endParaRPr lang="en-IN"/>
            </a:p>
          </p:txBody>
        </p:sp>
        <p:sp>
          <p:nvSpPr>
            <p:cNvPr id="198" name="Graphic 376">
              <a:extLst>
                <a:ext uri="{FF2B5EF4-FFF2-40B4-BE49-F238E27FC236}">
                  <a16:creationId xmlns:a16="http://schemas.microsoft.com/office/drawing/2014/main" id="{1D1087B4-2D28-4FCF-82C4-915CD37EAEE8}"/>
                </a:ext>
              </a:extLst>
            </p:cNvPr>
            <p:cNvSpPr/>
            <p:nvPr/>
          </p:nvSpPr>
          <p:spPr>
            <a:xfrm flipV="1">
              <a:off x="4460074" y="1604098"/>
              <a:ext cx="68732" cy="78612"/>
            </a:xfrm>
            <a:custGeom>
              <a:avLst/>
              <a:gdLst>
                <a:gd name="connsiteX0" fmla="*/ 66575 w 68732"/>
                <a:gd name="connsiteY0" fmla="*/ 46876 h 78612"/>
                <a:gd name="connsiteX1" fmla="*/ 22354 w 68732"/>
                <a:gd name="connsiteY1" fmla="*/ -3759 h 78612"/>
                <a:gd name="connsiteX2" fmla="*/ -2157 w 68732"/>
                <a:gd name="connsiteY2" fmla="*/ 41809 h 78612"/>
                <a:gd name="connsiteX3" fmla="*/ 48833 w 68732"/>
                <a:gd name="connsiteY3" fmla="*/ 74854 h 78612"/>
                <a:gd name="connsiteX4" fmla="*/ 66575 w 68732"/>
                <a:gd name="connsiteY4" fmla="*/ 46876 h 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2" h="78612">
                  <a:moveTo>
                    <a:pt x="66575" y="46876"/>
                  </a:moveTo>
                  <a:lnTo>
                    <a:pt x="22354" y="-3759"/>
                  </a:lnTo>
                  <a:lnTo>
                    <a:pt x="-2157" y="41809"/>
                  </a:lnTo>
                  <a:lnTo>
                    <a:pt x="48833" y="74854"/>
                  </a:lnTo>
                  <a:lnTo>
                    <a:pt x="66575" y="46876"/>
                  </a:lnTo>
                </a:path>
              </a:pathLst>
            </a:custGeom>
            <a:solidFill>
              <a:srgbClr val="D0EBEA"/>
            </a:solidFill>
            <a:ln w="1270" cap="flat">
              <a:noFill/>
              <a:prstDash val="solid"/>
              <a:miter/>
            </a:ln>
          </p:spPr>
          <p:txBody>
            <a:bodyPr rtlCol="0" anchor="ctr"/>
            <a:lstStyle/>
            <a:p>
              <a:endParaRPr lang="en-IN"/>
            </a:p>
          </p:txBody>
        </p:sp>
        <p:sp>
          <p:nvSpPr>
            <p:cNvPr id="199" name="Graphic 376">
              <a:extLst>
                <a:ext uri="{FF2B5EF4-FFF2-40B4-BE49-F238E27FC236}">
                  <a16:creationId xmlns:a16="http://schemas.microsoft.com/office/drawing/2014/main" id="{29CB767B-3CB7-4D42-9F38-25486A4E51D6}"/>
                </a:ext>
              </a:extLst>
            </p:cNvPr>
            <p:cNvSpPr/>
            <p:nvPr/>
          </p:nvSpPr>
          <p:spPr>
            <a:xfrm flipV="1">
              <a:off x="4657521" y="1889874"/>
              <a:ext cx="123900" cy="63411"/>
            </a:xfrm>
            <a:custGeom>
              <a:avLst/>
              <a:gdLst>
                <a:gd name="connsiteX0" fmla="*/ -2311 w 123900"/>
                <a:gd name="connsiteY0" fmla="*/ 41689 h 63411"/>
                <a:gd name="connsiteX1" fmla="*/ 104420 w 123900"/>
                <a:gd name="connsiteY1" fmla="*/ 59901 h 63411"/>
                <a:gd name="connsiteX2" fmla="*/ 121590 w 123900"/>
                <a:gd name="connsiteY2" fmla="*/ 16327 h 63411"/>
                <a:gd name="connsiteX3" fmla="*/ 5233 w 123900"/>
                <a:gd name="connsiteY3" fmla="*/ -3510 h 63411"/>
                <a:gd name="connsiteX4" fmla="*/ -2311 w 123900"/>
                <a:gd name="connsiteY4" fmla="*/ 41689 h 63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00" h="63411">
                  <a:moveTo>
                    <a:pt x="-2311" y="41689"/>
                  </a:moveTo>
                  <a:lnTo>
                    <a:pt x="104420" y="59901"/>
                  </a:lnTo>
                  <a:lnTo>
                    <a:pt x="121590" y="16327"/>
                  </a:lnTo>
                  <a:lnTo>
                    <a:pt x="5233" y="-3510"/>
                  </a:lnTo>
                  <a:lnTo>
                    <a:pt x="-2311" y="41689"/>
                  </a:lnTo>
                </a:path>
              </a:pathLst>
            </a:custGeom>
            <a:solidFill>
              <a:srgbClr val="D0EBEA"/>
            </a:solidFill>
            <a:ln w="1270" cap="flat">
              <a:noFill/>
              <a:prstDash val="solid"/>
              <a:miter/>
            </a:ln>
          </p:spPr>
          <p:txBody>
            <a:bodyPr rtlCol="0" anchor="ctr"/>
            <a:lstStyle/>
            <a:p>
              <a:endParaRPr lang="en-IN"/>
            </a:p>
          </p:txBody>
        </p:sp>
        <p:sp>
          <p:nvSpPr>
            <p:cNvPr id="200" name="Graphic 376">
              <a:extLst>
                <a:ext uri="{FF2B5EF4-FFF2-40B4-BE49-F238E27FC236}">
                  <a16:creationId xmlns:a16="http://schemas.microsoft.com/office/drawing/2014/main" id="{F1D3EFDA-8434-43CB-9AEA-626A33A611E8}"/>
                </a:ext>
              </a:extLst>
            </p:cNvPr>
            <p:cNvSpPr/>
            <p:nvPr/>
          </p:nvSpPr>
          <p:spPr>
            <a:xfrm flipV="1">
              <a:off x="4337342" y="1228991"/>
              <a:ext cx="266491" cy="372212"/>
            </a:xfrm>
            <a:custGeom>
              <a:avLst/>
              <a:gdLst>
                <a:gd name="connsiteX0" fmla="*/ 144862 w 266491"/>
                <a:gd name="connsiteY0" fmla="*/ 361925 h 372212"/>
                <a:gd name="connsiteX1" fmla="*/ 223030 w 266491"/>
                <a:gd name="connsiteY1" fmla="*/ 288418 h 372212"/>
                <a:gd name="connsiteX2" fmla="*/ 218941 w 266491"/>
                <a:gd name="connsiteY2" fmla="*/ 195098 h 372212"/>
                <a:gd name="connsiteX3" fmla="*/ 251846 w 266491"/>
                <a:gd name="connsiteY3" fmla="*/ 204064 h 372212"/>
                <a:gd name="connsiteX4" fmla="*/ 217430 w 266491"/>
                <a:gd name="connsiteY4" fmla="*/ 113691 h 372212"/>
                <a:gd name="connsiteX5" fmla="*/ 210190 w 266491"/>
                <a:gd name="connsiteY5" fmla="*/ 64415 h 372212"/>
                <a:gd name="connsiteX6" fmla="*/ 101694 w 266491"/>
                <a:gd name="connsiteY6" fmla="*/ -3251 h 372212"/>
                <a:gd name="connsiteX7" fmla="*/ -985 w 266491"/>
                <a:gd name="connsiteY7" fmla="*/ 74918 h 372212"/>
                <a:gd name="connsiteX8" fmla="*/ -2141 w 266491"/>
                <a:gd name="connsiteY8" fmla="*/ 303594 h 372212"/>
                <a:gd name="connsiteX9" fmla="*/ 144862 w 266491"/>
                <a:gd name="connsiteY9" fmla="*/ 361925 h 37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491" h="372212">
                  <a:moveTo>
                    <a:pt x="144862" y="361925"/>
                  </a:moveTo>
                  <a:cubicBezTo>
                    <a:pt x="225176" y="343612"/>
                    <a:pt x="223030" y="288418"/>
                    <a:pt x="223030" y="288418"/>
                  </a:cubicBezTo>
                  <a:cubicBezTo>
                    <a:pt x="223030" y="288418"/>
                    <a:pt x="220528" y="245822"/>
                    <a:pt x="218941" y="195098"/>
                  </a:cubicBezTo>
                  <a:cubicBezTo>
                    <a:pt x="226370" y="205309"/>
                    <a:pt x="238943" y="209588"/>
                    <a:pt x="251846" y="204064"/>
                  </a:cubicBezTo>
                  <a:cubicBezTo>
                    <a:pt x="279190" y="192367"/>
                    <a:pt x="258984" y="106236"/>
                    <a:pt x="217430" y="113691"/>
                  </a:cubicBezTo>
                  <a:cubicBezTo>
                    <a:pt x="215639" y="89637"/>
                    <a:pt x="213277" y="70904"/>
                    <a:pt x="210190" y="64415"/>
                  </a:cubicBezTo>
                  <a:cubicBezTo>
                    <a:pt x="198532" y="39917"/>
                    <a:pt x="147186" y="2579"/>
                    <a:pt x="101694" y="-3251"/>
                  </a:cubicBezTo>
                  <a:cubicBezTo>
                    <a:pt x="56190" y="-9080"/>
                    <a:pt x="-985" y="21248"/>
                    <a:pt x="-985" y="74918"/>
                  </a:cubicBezTo>
                  <a:cubicBezTo>
                    <a:pt x="-985" y="128588"/>
                    <a:pt x="-2141" y="303594"/>
                    <a:pt x="-2141" y="303594"/>
                  </a:cubicBezTo>
                  <a:cubicBezTo>
                    <a:pt x="-2141" y="303594"/>
                    <a:pt x="11855" y="392266"/>
                    <a:pt x="144862" y="361925"/>
                  </a:cubicBezTo>
                </a:path>
              </a:pathLst>
            </a:custGeom>
            <a:solidFill>
              <a:srgbClr val="F9AA8F"/>
            </a:solidFill>
            <a:ln w="1270" cap="flat">
              <a:noFill/>
              <a:prstDash val="solid"/>
              <a:miter/>
            </a:ln>
          </p:spPr>
          <p:txBody>
            <a:bodyPr rtlCol="0" anchor="ctr"/>
            <a:lstStyle/>
            <a:p>
              <a:endParaRPr lang="en-IN"/>
            </a:p>
          </p:txBody>
        </p:sp>
        <p:sp>
          <p:nvSpPr>
            <p:cNvPr id="201" name="Graphic 376">
              <a:extLst>
                <a:ext uri="{FF2B5EF4-FFF2-40B4-BE49-F238E27FC236}">
                  <a16:creationId xmlns:a16="http://schemas.microsoft.com/office/drawing/2014/main" id="{7557B35F-C831-4D9D-B697-2C0B8FCB61CB}"/>
                </a:ext>
              </a:extLst>
            </p:cNvPr>
            <p:cNvSpPr/>
            <p:nvPr/>
          </p:nvSpPr>
          <p:spPr>
            <a:xfrm flipV="1">
              <a:off x="4368787" y="1390484"/>
              <a:ext cx="41465" cy="101498"/>
            </a:xfrm>
            <a:custGeom>
              <a:avLst/>
              <a:gdLst>
                <a:gd name="connsiteX0" fmla="*/ 39380 w 41465"/>
                <a:gd name="connsiteY0" fmla="*/ 97559 h 101498"/>
                <a:gd name="connsiteX1" fmla="*/ 27531 w 41465"/>
                <a:gd name="connsiteY1" fmla="*/ 51585 h 101498"/>
                <a:gd name="connsiteX2" fmla="*/ 17346 w 41465"/>
                <a:gd name="connsiteY2" fmla="*/ 29894 h 101498"/>
                <a:gd name="connsiteX3" fmla="*/ 2245 w 41465"/>
                <a:gd name="connsiteY3" fmla="*/ 10882 h 101498"/>
                <a:gd name="connsiteX4" fmla="*/ 2232 w 41465"/>
                <a:gd name="connsiteY4" fmla="*/ 13917 h 101498"/>
                <a:gd name="connsiteX5" fmla="*/ 19555 w 41465"/>
                <a:gd name="connsiteY5" fmla="*/ -3939 h 101498"/>
                <a:gd name="connsiteX6" fmla="*/ -447 w 41465"/>
                <a:gd name="connsiteY6" fmla="*/ 10857 h 101498"/>
                <a:gd name="connsiteX7" fmla="*/ -2085 w 41465"/>
                <a:gd name="connsiteY7" fmla="*/ 12152 h 101498"/>
                <a:gd name="connsiteX8" fmla="*/ -473 w 41465"/>
                <a:gd name="connsiteY8" fmla="*/ 13892 h 101498"/>
                <a:gd name="connsiteX9" fmla="*/ 22387 w 41465"/>
                <a:gd name="connsiteY9" fmla="*/ 53656 h 101498"/>
                <a:gd name="connsiteX10" fmla="*/ 39380 w 41465"/>
                <a:gd name="connsiteY10" fmla="*/ 97559 h 10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65" h="101498">
                  <a:moveTo>
                    <a:pt x="39380" y="97559"/>
                  </a:moveTo>
                  <a:cubicBezTo>
                    <a:pt x="37246" y="81862"/>
                    <a:pt x="33347" y="66394"/>
                    <a:pt x="27531" y="51585"/>
                  </a:cubicBezTo>
                  <a:cubicBezTo>
                    <a:pt x="24775" y="44118"/>
                    <a:pt x="21524" y="36790"/>
                    <a:pt x="17346" y="29894"/>
                  </a:cubicBezTo>
                  <a:cubicBezTo>
                    <a:pt x="13269" y="23010"/>
                    <a:pt x="8760" y="16102"/>
                    <a:pt x="2245" y="10882"/>
                  </a:cubicBezTo>
                  <a:lnTo>
                    <a:pt x="2232" y="13917"/>
                  </a:lnTo>
                  <a:cubicBezTo>
                    <a:pt x="8189" y="8177"/>
                    <a:pt x="13980" y="2259"/>
                    <a:pt x="19555" y="-3939"/>
                  </a:cubicBezTo>
                  <a:cubicBezTo>
                    <a:pt x="12672" y="747"/>
                    <a:pt x="6030" y="5700"/>
                    <a:pt x="-447" y="10857"/>
                  </a:cubicBezTo>
                  <a:lnTo>
                    <a:pt x="-2085" y="12152"/>
                  </a:lnTo>
                  <a:lnTo>
                    <a:pt x="-473" y="13892"/>
                  </a:lnTo>
                  <a:cubicBezTo>
                    <a:pt x="9802" y="25004"/>
                    <a:pt x="16076" y="39520"/>
                    <a:pt x="22387" y="53656"/>
                  </a:cubicBezTo>
                  <a:cubicBezTo>
                    <a:pt x="28331" y="68057"/>
                    <a:pt x="33843" y="82726"/>
                    <a:pt x="39380" y="97559"/>
                  </a:cubicBezTo>
                </a:path>
              </a:pathLst>
            </a:custGeom>
            <a:solidFill>
              <a:srgbClr val="CF8D7C"/>
            </a:solidFill>
            <a:ln w="1270" cap="flat">
              <a:noFill/>
              <a:prstDash val="solid"/>
              <a:miter/>
            </a:ln>
          </p:spPr>
          <p:txBody>
            <a:bodyPr rtlCol="0" anchor="ctr"/>
            <a:lstStyle/>
            <a:p>
              <a:endParaRPr lang="en-IN"/>
            </a:p>
          </p:txBody>
        </p:sp>
        <p:sp>
          <p:nvSpPr>
            <p:cNvPr id="202" name="Graphic 376">
              <a:extLst>
                <a:ext uri="{FF2B5EF4-FFF2-40B4-BE49-F238E27FC236}">
                  <a16:creationId xmlns:a16="http://schemas.microsoft.com/office/drawing/2014/main" id="{C49CA2F2-5351-47B2-A2C5-4400A0631D37}"/>
                </a:ext>
              </a:extLst>
            </p:cNvPr>
            <p:cNvSpPr/>
            <p:nvPr/>
          </p:nvSpPr>
          <p:spPr>
            <a:xfrm flipV="1">
              <a:off x="4458969" y="1376883"/>
              <a:ext cx="23266" cy="42367"/>
            </a:xfrm>
            <a:custGeom>
              <a:avLst/>
              <a:gdLst>
                <a:gd name="connsiteX0" fmla="*/ -2141 w 23266"/>
                <a:gd name="connsiteY0" fmla="*/ 17206 h 42367"/>
                <a:gd name="connsiteX1" fmla="*/ 9492 w 23266"/>
                <a:gd name="connsiteY1" fmla="*/ -3978 h 42367"/>
                <a:gd name="connsiteX2" fmla="*/ 21126 w 23266"/>
                <a:gd name="connsiteY2" fmla="*/ 17206 h 42367"/>
                <a:gd name="connsiteX3" fmla="*/ 9492 w 23266"/>
                <a:gd name="connsiteY3" fmla="*/ 38389 h 42367"/>
                <a:gd name="connsiteX4" fmla="*/ -2141 w 23266"/>
                <a:gd name="connsiteY4" fmla="*/ 17206 h 4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6" h="42367">
                  <a:moveTo>
                    <a:pt x="-2141" y="17206"/>
                  </a:moveTo>
                  <a:cubicBezTo>
                    <a:pt x="-2141" y="5509"/>
                    <a:pt x="3066" y="-3978"/>
                    <a:pt x="9492" y="-3978"/>
                  </a:cubicBezTo>
                  <a:cubicBezTo>
                    <a:pt x="15919" y="-3978"/>
                    <a:pt x="21126" y="5509"/>
                    <a:pt x="21126" y="17206"/>
                  </a:cubicBezTo>
                  <a:cubicBezTo>
                    <a:pt x="21126" y="28903"/>
                    <a:pt x="15919" y="38389"/>
                    <a:pt x="9492" y="38389"/>
                  </a:cubicBezTo>
                  <a:cubicBezTo>
                    <a:pt x="3066" y="38389"/>
                    <a:pt x="-2141" y="28903"/>
                    <a:pt x="-2141" y="17206"/>
                  </a:cubicBezTo>
                </a:path>
              </a:pathLst>
            </a:custGeom>
            <a:solidFill>
              <a:srgbClr val="1A1B21"/>
            </a:solidFill>
            <a:ln w="1270" cap="flat">
              <a:noFill/>
              <a:prstDash val="solid"/>
              <a:miter/>
            </a:ln>
          </p:spPr>
          <p:txBody>
            <a:bodyPr rtlCol="0" anchor="ctr"/>
            <a:lstStyle/>
            <a:p>
              <a:endParaRPr lang="en-IN"/>
            </a:p>
          </p:txBody>
        </p:sp>
        <p:sp>
          <p:nvSpPr>
            <p:cNvPr id="203" name="Graphic 376">
              <a:extLst>
                <a:ext uri="{FF2B5EF4-FFF2-40B4-BE49-F238E27FC236}">
                  <a16:creationId xmlns:a16="http://schemas.microsoft.com/office/drawing/2014/main" id="{07354ABE-6D3B-4FF0-9E2E-290CCC3D6630}"/>
                </a:ext>
              </a:extLst>
            </p:cNvPr>
            <p:cNvSpPr/>
            <p:nvPr/>
          </p:nvSpPr>
          <p:spPr>
            <a:xfrm flipV="1">
              <a:off x="4360964" y="1381556"/>
              <a:ext cx="23266" cy="42367"/>
            </a:xfrm>
            <a:custGeom>
              <a:avLst/>
              <a:gdLst>
                <a:gd name="connsiteX0" fmla="*/ -2074 w 23266"/>
                <a:gd name="connsiteY0" fmla="*/ 17210 h 42367"/>
                <a:gd name="connsiteX1" fmla="*/ 9559 w 23266"/>
                <a:gd name="connsiteY1" fmla="*/ -3973 h 42367"/>
                <a:gd name="connsiteX2" fmla="*/ 21192 w 23266"/>
                <a:gd name="connsiteY2" fmla="*/ 17210 h 42367"/>
                <a:gd name="connsiteX3" fmla="*/ 9559 w 23266"/>
                <a:gd name="connsiteY3" fmla="*/ 38394 h 42367"/>
                <a:gd name="connsiteX4" fmla="*/ -2074 w 23266"/>
                <a:gd name="connsiteY4" fmla="*/ 17210 h 4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6" h="42367">
                  <a:moveTo>
                    <a:pt x="-2074" y="17210"/>
                  </a:moveTo>
                  <a:cubicBezTo>
                    <a:pt x="-2074" y="5513"/>
                    <a:pt x="3133" y="-3973"/>
                    <a:pt x="9559" y="-3973"/>
                  </a:cubicBezTo>
                  <a:cubicBezTo>
                    <a:pt x="15985" y="-3973"/>
                    <a:pt x="21192" y="5513"/>
                    <a:pt x="21192" y="17210"/>
                  </a:cubicBezTo>
                  <a:cubicBezTo>
                    <a:pt x="21192" y="28920"/>
                    <a:pt x="15985" y="38394"/>
                    <a:pt x="9559" y="38394"/>
                  </a:cubicBezTo>
                  <a:cubicBezTo>
                    <a:pt x="3133" y="38394"/>
                    <a:pt x="-2074" y="28920"/>
                    <a:pt x="-2074" y="17210"/>
                  </a:cubicBezTo>
                </a:path>
              </a:pathLst>
            </a:custGeom>
            <a:solidFill>
              <a:srgbClr val="1A1B21"/>
            </a:solidFill>
            <a:ln w="1270" cap="flat">
              <a:noFill/>
              <a:prstDash val="solid"/>
              <a:miter/>
            </a:ln>
          </p:spPr>
          <p:txBody>
            <a:bodyPr rtlCol="0" anchor="ctr"/>
            <a:lstStyle/>
            <a:p>
              <a:endParaRPr lang="en-IN"/>
            </a:p>
          </p:txBody>
        </p:sp>
        <p:sp>
          <p:nvSpPr>
            <p:cNvPr id="204" name="Graphic 376">
              <a:extLst>
                <a:ext uri="{FF2B5EF4-FFF2-40B4-BE49-F238E27FC236}">
                  <a16:creationId xmlns:a16="http://schemas.microsoft.com/office/drawing/2014/main" id="{3860F16A-963C-42AD-BD56-77973823859C}"/>
                </a:ext>
              </a:extLst>
            </p:cNvPr>
            <p:cNvSpPr/>
            <p:nvPr/>
          </p:nvSpPr>
          <p:spPr>
            <a:xfrm flipV="1">
              <a:off x="4440008" y="1334632"/>
              <a:ext cx="63004" cy="24355"/>
            </a:xfrm>
            <a:custGeom>
              <a:avLst/>
              <a:gdLst>
                <a:gd name="connsiteX0" fmla="*/ -2141 w 63004"/>
                <a:gd name="connsiteY0" fmla="*/ 5311 h 24355"/>
                <a:gd name="connsiteX1" fmla="*/ 13099 w 63004"/>
                <a:gd name="connsiteY1" fmla="*/ 16576 h 24355"/>
                <a:gd name="connsiteX2" fmla="*/ 32339 w 63004"/>
                <a:gd name="connsiteY2" fmla="*/ 20309 h 24355"/>
                <a:gd name="connsiteX3" fmla="*/ 51402 w 63004"/>
                <a:gd name="connsiteY3" fmla="*/ 12944 h 24355"/>
                <a:gd name="connsiteX4" fmla="*/ 60863 w 63004"/>
                <a:gd name="connsiteY4" fmla="*/ -4023 h 24355"/>
                <a:gd name="connsiteX5" fmla="*/ 46322 w 63004"/>
                <a:gd name="connsiteY5" fmla="*/ 5057 h 24355"/>
                <a:gd name="connsiteX6" fmla="*/ 31691 w 63004"/>
                <a:gd name="connsiteY6" fmla="*/ 8321 h 24355"/>
                <a:gd name="connsiteX7" fmla="*/ -2141 w 63004"/>
                <a:gd name="connsiteY7" fmla="*/ 5311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04" h="24355">
                  <a:moveTo>
                    <a:pt x="-2141" y="5311"/>
                  </a:moveTo>
                  <a:cubicBezTo>
                    <a:pt x="1872" y="10416"/>
                    <a:pt x="7244" y="14010"/>
                    <a:pt x="13099" y="16576"/>
                  </a:cubicBezTo>
                  <a:cubicBezTo>
                    <a:pt x="18966" y="19192"/>
                    <a:pt x="25519" y="20525"/>
                    <a:pt x="32339" y="20309"/>
                  </a:cubicBezTo>
                  <a:cubicBezTo>
                    <a:pt x="39134" y="19827"/>
                    <a:pt x="46131" y="17452"/>
                    <a:pt x="51402" y="12944"/>
                  </a:cubicBezTo>
                  <a:cubicBezTo>
                    <a:pt x="56926" y="8677"/>
                    <a:pt x="59784" y="2149"/>
                    <a:pt x="60863" y="-4023"/>
                  </a:cubicBezTo>
                  <a:cubicBezTo>
                    <a:pt x="55427" y="-328"/>
                    <a:pt x="51275" y="3266"/>
                    <a:pt x="46322" y="5057"/>
                  </a:cubicBezTo>
                  <a:cubicBezTo>
                    <a:pt x="41546" y="6937"/>
                    <a:pt x="36809" y="8079"/>
                    <a:pt x="31691" y="8321"/>
                  </a:cubicBezTo>
                  <a:cubicBezTo>
                    <a:pt x="21366" y="8867"/>
                    <a:pt x="10470" y="6772"/>
                    <a:pt x="-2141" y="5311"/>
                  </a:cubicBezTo>
                </a:path>
              </a:pathLst>
            </a:custGeom>
            <a:solidFill>
              <a:srgbClr val="56312A"/>
            </a:solidFill>
            <a:ln w="1270" cap="flat">
              <a:noFill/>
              <a:prstDash val="solid"/>
              <a:miter/>
            </a:ln>
          </p:spPr>
          <p:txBody>
            <a:bodyPr rtlCol="0" anchor="ctr"/>
            <a:lstStyle/>
            <a:p>
              <a:endParaRPr lang="en-IN"/>
            </a:p>
          </p:txBody>
        </p:sp>
        <p:sp>
          <p:nvSpPr>
            <p:cNvPr id="205" name="Graphic 376">
              <a:extLst>
                <a:ext uri="{FF2B5EF4-FFF2-40B4-BE49-F238E27FC236}">
                  <a16:creationId xmlns:a16="http://schemas.microsoft.com/office/drawing/2014/main" id="{998FFFDE-09B2-4D12-951A-6723009B6F8B}"/>
                </a:ext>
              </a:extLst>
            </p:cNvPr>
            <p:cNvSpPr/>
            <p:nvPr/>
          </p:nvSpPr>
          <p:spPr>
            <a:xfrm flipV="1">
              <a:off x="4342002" y="1335341"/>
              <a:ext cx="50164" cy="23647"/>
            </a:xfrm>
            <a:custGeom>
              <a:avLst/>
              <a:gdLst>
                <a:gd name="connsiteX0" fmla="*/ 48095 w 50164"/>
                <a:gd name="connsiteY0" fmla="*/ 5311 h 23647"/>
                <a:gd name="connsiteX1" fmla="*/ 20561 w 50164"/>
                <a:gd name="connsiteY1" fmla="*/ 8867 h 23647"/>
                <a:gd name="connsiteX2" fmla="*/ 9322 w 50164"/>
                <a:gd name="connsiteY2" fmla="*/ 5032 h 23647"/>
                <a:gd name="connsiteX3" fmla="*/ -2070 w 50164"/>
                <a:gd name="connsiteY3" fmla="*/ -4023 h 23647"/>
                <a:gd name="connsiteX4" fmla="*/ 3772 w 50164"/>
                <a:gd name="connsiteY4" fmla="*/ 11280 h 23647"/>
                <a:gd name="connsiteX5" fmla="*/ 19457 w 50164"/>
                <a:gd name="connsiteY5" fmla="*/ 19523 h 23647"/>
                <a:gd name="connsiteX6" fmla="*/ 36132 w 50164"/>
                <a:gd name="connsiteY6" fmla="*/ 16081 h 23647"/>
                <a:gd name="connsiteX7" fmla="*/ 48095 w 50164"/>
                <a:gd name="connsiteY7" fmla="*/ 5311 h 2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64" h="23647">
                  <a:moveTo>
                    <a:pt x="48095" y="5311"/>
                  </a:moveTo>
                  <a:cubicBezTo>
                    <a:pt x="37567" y="7394"/>
                    <a:pt x="28562" y="9731"/>
                    <a:pt x="20561" y="8867"/>
                  </a:cubicBezTo>
                  <a:cubicBezTo>
                    <a:pt x="16561" y="8652"/>
                    <a:pt x="12992" y="7229"/>
                    <a:pt x="9322" y="5032"/>
                  </a:cubicBezTo>
                  <a:cubicBezTo>
                    <a:pt x="5524" y="2911"/>
                    <a:pt x="2235" y="-518"/>
                    <a:pt x="-2070" y="-4023"/>
                  </a:cubicBezTo>
                  <a:cubicBezTo>
                    <a:pt x="-1816" y="1336"/>
                    <a:pt x="-178" y="6911"/>
                    <a:pt x="3772" y="11280"/>
                  </a:cubicBezTo>
                  <a:cubicBezTo>
                    <a:pt x="7417" y="15852"/>
                    <a:pt x="13424" y="18989"/>
                    <a:pt x="19457" y="19523"/>
                  </a:cubicBezTo>
                  <a:cubicBezTo>
                    <a:pt x="25489" y="20018"/>
                    <a:pt x="31267" y="18671"/>
                    <a:pt x="36132" y="16081"/>
                  </a:cubicBezTo>
                  <a:cubicBezTo>
                    <a:pt x="40996" y="13541"/>
                    <a:pt x="45250" y="10036"/>
                    <a:pt x="48095" y="5311"/>
                  </a:cubicBezTo>
                </a:path>
              </a:pathLst>
            </a:custGeom>
            <a:solidFill>
              <a:srgbClr val="56312A"/>
            </a:solidFill>
            <a:ln w="1270" cap="flat">
              <a:noFill/>
              <a:prstDash val="solid"/>
              <a:miter/>
            </a:ln>
          </p:spPr>
          <p:txBody>
            <a:bodyPr rtlCol="0" anchor="ctr"/>
            <a:lstStyle/>
            <a:p>
              <a:endParaRPr lang="en-IN"/>
            </a:p>
          </p:txBody>
        </p:sp>
        <p:sp>
          <p:nvSpPr>
            <p:cNvPr id="206" name="Graphic 376">
              <a:extLst>
                <a:ext uri="{FF2B5EF4-FFF2-40B4-BE49-F238E27FC236}">
                  <a16:creationId xmlns:a16="http://schemas.microsoft.com/office/drawing/2014/main" id="{F2434F68-97DA-422C-8530-A76AFB990DF0}"/>
                </a:ext>
              </a:extLst>
            </p:cNvPr>
            <p:cNvSpPr/>
            <p:nvPr/>
          </p:nvSpPr>
          <p:spPr>
            <a:xfrm flipV="1">
              <a:off x="4385563" y="1502625"/>
              <a:ext cx="107454" cy="35838"/>
            </a:xfrm>
            <a:custGeom>
              <a:avLst/>
              <a:gdLst>
                <a:gd name="connsiteX0" fmla="*/ 105335 w 107454"/>
                <a:gd name="connsiteY0" fmla="*/ 31970 h 35838"/>
                <a:gd name="connsiteX1" fmla="*/ -2119 w 107454"/>
                <a:gd name="connsiteY1" fmla="*/ 26369 h 35838"/>
                <a:gd name="connsiteX2" fmla="*/ 105335 w 107454"/>
                <a:gd name="connsiteY2" fmla="*/ 31970 h 35838"/>
              </a:gdLst>
              <a:ahLst/>
              <a:cxnLst>
                <a:cxn ang="0">
                  <a:pos x="connsiteX0" y="connsiteY0"/>
                </a:cxn>
                <a:cxn ang="0">
                  <a:pos x="connsiteX1" y="connsiteY1"/>
                </a:cxn>
                <a:cxn ang="0">
                  <a:pos x="connsiteX2" y="connsiteY2"/>
                </a:cxn>
              </a:cxnLst>
              <a:rect l="l" t="t" r="r" b="b"/>
              <a:pathLst>
                <a:path w="107454" h="35838">
                  <a:moveTo>
                    <a:pt x="105335" y="31970"/>
                  </a:moveTo>
                  <a:lnTo>
                    <a:pt x="-2119" y="26369"/>
                  </a:lnTo>
                  <a:cubicBezTo>
                    <a:pt x="-2119" y="26369"/>
                    <a:pt x="53850" y="-45258"/>
                    <a:pt x="105335" y="31970"/>
                  </a:cubicBezTo>
                </a:path>
              </a:pathLst>
            </a:custGeom>
            <a:solidFill>
              <a:srgbClr val="B85964"/>
            </a:solidFill>
            <a:ln w="1270" cap="flat">
              <a:noFill/>
              <a:prstDash val="solid"/>
              <a:miter/>
            </a:ln>
          </p:spPr>
          <p:txBody>
            <a:bodyPr rtlCol="0" anchor="ctr"/>
            <a:lstStyle/>
            <a:p>
              <a:endParaRPr lang="en-IN"/>
            </a:p>
          </p:txBody>
        </p:sp>
        <p:sp>
          <p:nvSpPr>
            <p:cNvPr id="207" name="Graphic 376">
              <a:extLst>
                <a:ext uri="{FF2B5EF4-FFF2-40B4-BE49-F238E27FC236}">
                  <a16:creationId xmlns:a16="http://schemas.microsoft.com/office/drawing/2014/main" id="{7673FC42-009A-409D-8320-389DFB5B0528}"/>
                </a:ext>
              </a:extLst>
            </p:cNvPr>
            <p:cNvSpPr/>
            <p:nvPr/>
          </p:nvSpPr>
          <p:spPr>
            <a:xfrm flipV="1">
              <a:off x="4385563" y="1502625"/>
              <a:ext cx="107454" cy="31635"/>
            </a:xfrm>
            <a:custGeom>
              <a:avLst/>
              <a:gdLst>
                <a:gd name="connsiteX0" fmla="*/ 95150 w 107454"/>
                <a:gd name="connsiteY0" fmla="*/ 21759 h 31635"/>
                <a:gd name="connsiteX1" fmla="*/ 31345 w 107454"/>
                <a:gd name="connsiteY1" fmla="*/ -3870 h 31635"/>
                <a:gd name="connsiteX2" fmla="*/ -2119 w 107454"/>
                <a:gd name="connsiteY2" fmla="*/ 22165 h 31635"/>
                <a:gd name="connsiteX3" fmla="*/ 105335 w 107454"/>
                <a:gd name="connsiteY3" fmla="*/ 27766 h 31635"/>
                <a:gd name="connsiteX4" fmla="*/ 101309 w 107454"/>
                <a:gd name="connsiteY4" fmla="*/ 21390 h 31635"/>
                <a:gd name="connsiteX5" fmla="*/ 95150 w 107454"/>
                <a:gd name="connsiteY5" fmla="*/ 21759 h 3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454" h="31635">
                  <a:moveTo>
                    <a:pt x="95150" y="21759"/>
                  </a:moveTo>
                  <a:cubicBezTo>
                    <a:pt x="70156" y="21759"/>
                    <a:pt x="46661" y="13059"/>
                    <a:pt x="31345" y="-3870"/>
                  </a:cubicBezTo>
                  <a:cubicBezTo>
                    <a:pt x="6758" y="3737"/>
                    <a:pt x="-2119" y="22165"/>
                    <a:pt x="-2119" y="22165"/>
                  </a:cubicBezTo>
                  <a:lnTo>
                    <a:pt x="105335" y="27766"/>
                  </a:lnTo>
                  <a:cubicBezTo>
                    <a:pt x="104015" y="25505"/>
                    <a:pt x="102668" y="23397"/>
                    <a:pt x="101309" y="21390"/>
                  </a:cubicBezTo>
                  <a:cubicBezTo>
                    <a:pt x="99277" y="21619"/>
                    <a:pt x="97233" y="21759"/>
                    <a:pt x="95150" y="21759"/>
                  </a:cubicBezTo>
                </a:path>
              </a:pathLst>
            </a:custGeom>
            <a:solidFill>
              <a:srgbClr val="642A32"/>
            </a:solidFill>
            <a:ln w="1270" cap="flat">
              <a:noFill/>
              <a:prstDash val="solid"/>
              <a:miter/>
            </a:ln>
          </p:spPr>
          <p:txBody>
            <a:bodyPr rtlCol="0" anchor="ctr"/>
            <a:lstStyle/>
            <a:p>
              <a:endParaRPr lang="en-IN"/>
            </a:p>
          </p:txBody>
        </p:sp>
        <p:sp>
          <p:nvSpPr>
            <p:cNvPr id="208" name="Graphic 376">
              <a:extLst>
                <a:ext uri="{FF2B5EF4-FFF2-40B4-BE49-F238E27FC236}">
                  <a16:creationId xmlns:a16="http://schemas.microsoft.com/office/drawing/2014/main" id="{A3237D81-45DA-472A-A32E-781E544C4517}"/>
                </a:ext>
              </a:extLst>
            </p:cNvPr>
            <p:cNvSpPr/>
            <p:nvPr/>
          </p:nvSpPr>
          <p:spPr>
            <a:xfrm flipV="1">
              <a:off x="4320997" y="1137466"/>
              <a:ext cx="296341" cy="299690"/>
            </a:xfrm>
            <a:custGeom>
              <a:avLst/>
              <a:gdLst>
                <a:gd name="connsiteX0" fmla="*/ 259785 w 296341"/>
                <a:gd name="connsiteY0" fmla="*/ 42596 h 299690"/>
                <a:gd name="connsiteX1" fmla="*/ 267380 w 296341"/>
                <a:gd name="connsiteY1" fmla="*/ 145263 h 299690"/>
                <a:gd name="connsiteX2" fmla="*/ 294202 w 296341"/>
                <a:gd name="connsiteY2" fmla="*/ 153442 h 299690"/>
                <a:gd name="connsiteX3" fmla="*/ 188043 w 296341"/>
                <a:gd name="connsiteY3" fmla="*/ 258433 h 299690"/>
                <a:gd name="connsiteX4" fmla="*/ 255708 w 296341"/>
                <a:gd name="connsiteY4" fmla="*/ 239764 h 299690"/>
                <a:gd name="connsiteX5" fmla="*/ 104032 w 296341"/>
                <a:gd name="connsiteY5" fmla="*/ 289942 h 299690"/>
                <a:gd name="connsiteX6" fmla="*/ 34042 w 296341"/>
                <a:gd name="connsiteY6" fmla="*/ 239764 h 299690"/>
                <a:gd name="connsiteX7" fmla="*/ 79534 w 296341"/>
                <a:gd name="connsiteY7" fmla="*/ 292266 h 299690"/>
                <a:gd name="connsiteX8" fmla="*/ -2140 w 296341"/>
                <a:gd name="connsiteY8" fmla="*/ 203607 h 299690"/>
                <a:gd name="connsiteX9" fmla="*/ 15373 w 296341"/>
                <a:gd name="connsiteY9" fmla="*/ 144094 h 299690"/>
                <a:gd name="connsiteX10" fmla="*/ 74873 w 296341"/>
                <a:gd name="connsiteY10" fmla="*/ 155181 h 299690"/>
                <a:gd name="connsiteX11" fmla="*/ 191535 w 296341"/>
                <a:gd name="connsiteY11" fmla="*/ 165100 h 299690"/>
                <a:gd name="connsiteX12" fmla="*/ 204959 w 296341"/>
                <a:gd name="connsiteY12" fmla="*/ 114351 h 299690"/>
                <a:gd name="connsiteX13" fmla="*/ 218370 w 296341"/>
                <a:gd name="connsiteY13" fmla="*/ 89853 h 299690"/>
                <a:gd name="connsiteX14" fmla="*/ 218954 w 296341"/>
                <a:gd name="connsiteY14" fmla="*/ -4076 h 299690"/>
                <a:gd name="connsiteX15" fmla="*/ 233547 w 296341"/>
                <a:gd name="connsiteY15" fmla="*/ -3492 h 299690"/>
                <a:gd name="connsiteX16" fmla="*/ 235287 w 296341"/>
                <a:gd name="connsiteY16" fmla="*/ 22759 h 299690"/>
                <a:gd name="connsiteX17" fmla="*/ 259785 w 296341"/>
                <a:gd name="connsiteY17" fmla="*/ 42596 h 2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341" h="299690">
                  <a:moveTo>
                    <a:pt x="259785" y="42596"/>
                  </a:moveTo>
                  <a:cubicBezTo>
                    <a:pt x="259785" y="42596"/>
                    <a:pt x="263874" y="135929"/>
                    <a:pt x="267380" y="145263"/>
                  </a:cubicBezTo>
                  <a:cubicBezTo>
                    <a:pt x="270872" y="154597"/>
                    <a:pt x="294202" y="153442"/>
                    <a:pt x="294202" y="153442"/>
                  </a:cubicBezTo>
                  <a:cubicBezTo>
                    <a:pt x="294202" y="153442"/>
                    <a:pt x="286036" y="253772"/>
                    <a:pt x="188043" y="258433"/>
                  </a:cubicBezTo>
                  <a:cubicBezTo>
                    <a:pt x="188043" y="258433"/>
                    <a:pt x="223044" y="268936"/>
                    <a:pt x="255708" y="239764"/>
                  </a:cubicBezTo>
                  <a:cubicBezTo>
                    <a:pt x="255708" y="239764"/>
                    <a:pt x="205543" y="316763"/>
                    <a:pt x="104032" y="289942"/>
                  </a:cubicBezTo>
                  <a:cubicBezTo>
                    <a:pt x="104032" y="289942"/>
                    <a:pt x="42208" y="274765"/>
                    <a:pt x="34042" y="239764"/>
                  </a:cubicBezTo>
                  <a:cubicBezTo>
                    <a:pt x="34042" y="239764"/>
                    <a:pt x="42208" y="275933"/>
                    <a:pt x="79534" y="292266"/>
                  </a:cubicBezTo>
                  <a:cubicBezTo>
                    <a:pt x="79534" y="292266"/>
                    <a:pt x="-2140" y="266598"/>
                    <a:pt x="-2140" y="203607"/>
                  </a:cubicBezTo>
                  <a:cubicBezTo>
                    <a:pt x="-2140" y="153442"/>
                    <a:pt x="15373" y="144094"/>
                    <a:pt x="15373" y="144094"/>
                  </a:cubicBezTo>
                  <a:cubicBezTo>
                    <a:pt x="15373" y="144094"/>
                    <a:pt x="32874" y="132436"/>
                    <a:pt x="74873" y="155181"/>
                  </a:cubicBezTo>
                  <a:cubicBezTo>
                    <a:pt x="116872" y="177927"/>
                    <a:pt x="174047" y="177927"/>
                    <a:pt x="191535" y="165100"/>
                  </a:cubicBezTo>
                  <a:cubicBezTo>
                    <a:pt x="209036" y="152261"/>
                    <a:pt x="204959" y="114351"/>
                    <a:pt x="204959" y="114351"/>
                  </a:cubicBezTo>
                  <a:cubicBezTo>
                    <a:pt x="204959" y="114351"/>
                    <a:pt x="203791" y="97435"/>
                    <a:pt x="218370" y="89853"/>
                  </a:cubicBezTo>
                  <a:lnTo>
                    <a:pt x="218954" y="-4076"/>
                  </a:lnTo>
                  <a:lnTo>
                    <a:pt x="233547" y="-3492"/>
                  </a:lnTo>
                  <a:lnTo>
                    <a:pt x="235287" y="22759"/>
                  </a:lnTo>
                  <a:cubicBezTo>
                    <a:pt x="235287" y="22759"/>
                    <a:pt x="238208" y="41428"/>
                    <a:pt x="259785" y="42596"/>
                  </a:cubicBezTo>
                </a:path>
              </a:pathLst>
            </a:custGeom>
            <a:solidFill>
              <a:srgbClr val="56312A"/>
            </a:solidFill>
            <a:ln w="1270" cap="flat">
              <a:noFill/>
              <a:prstDash val="solid"/>
              <a:miter/>
            </a:ln>
          </p:spPr>
          <p:txBody>
            <a:bodyPr rtlCol="0" anchor="ctr"/>
            <a:lstStyle/>
            <a:p>
              <a:endParaRPr lang="en-IN"/>
            </a:p>
          </p:txBody>
        </p:sp>
        <p:sp>
          <p:nvSpPr>
            <p:cNvPr id="209" name="Graphic 376">
              <a:extLst>
                <a:ext uri="{FF2B5EF4-FFF2-40B4-BE49-F238E27FC236}">
                  <a16:creationId xmlns:a16="http://schemas.microsoft.com/office/drawing/2014/main" id="{DB0D4522-794B-4764-B87C-E764708C4113}"/>
                </a:ext>
              </a:extLst>
            </p:cNvPr>
            <p:cNvSpPr/>
            <p:nvPr/>
          </p:nvSpPr>
          <p:spPr>
            <a:xfrm flipV="1">
              <a:off x="4560176" y="1406650"/>
              <a:ext cx="34109" cy="63320"/>
            </a:xfrm>
            <a:custGeom>
              <a:avLst/>
              <a:gdLst>
                <a:gd name="connsiteX0" fmla="*/ 25244 w 34109"/>
                <a:gd name="connsiteY0" fmla="*/ 58032 h 63320"/>
                <a:gd name="connsiteX1" fmla="*/ -2214 w 34109"/>
                <a:gd name="connsiteY1" fmla="*/ 17798 h 63320"/>
                <a:gd name="connsiteX2" fmla="*/ 4924 w 34109"/>
                <a:gd name="connsiteY2" fmla="*/ -3652 h 63320"/>
                <a:gd name="connsiteX3" fmla="*/ 25244 w 34109"/>
                <a:gd name="connsiteY3" fmla="*/ 58032 h 63320"/>
              </a:gdLst>
              <a:ahLst/>
              <a:cxnLst>
                <a:cxn ang="0">
                  <a:pos x="connsiteX0" y="connsiteY0"/>
                </a:cxn>
                <a:cxn ang="0">
                  <a:pos x="connsiteX1" y="connsiteY1"/>
                </a:cxn>
                <a:cxn ang="0">
                  <a:pos x="connsiteX2" y="connsiteY2"/>
                </a:cxn>
                <a:cxn ang="0">
                  <a:pos x="connsiteX3" y="connsiteY3"/>
                </a:cxn>
              </a:cxnLst>
              <a:rect l="l" t="t" r="r" b="b"/>
              <a:pathLst>
                <a:path w="34109" h="63320">
                  <a:moveTo>
                    <a:pt x="25244" y="58032"/>
                  </a:moveTo>
                  <a:cubicBezTo>
                    <a:pt x="10982" y="65245"/>
                    <a:pt x="-1629" y="42296"/>
                    <a:pt x="-2214" y="17798"/>
                  </a:cubicBezTo>
                  <a:cubicBezTo>
                    <a:pt x="9458" y="19538"/>
                    <a:pt x="11426" y="5962"/>
                    <a:pt x="4924" y="-3652"/>
                  </a:cubicBezTo>
                  <a:cubicBezTo>
                    <a:pt x="28076" y="-8555"/>
                    <a:pt x="40357" y="50373"/>
                    <a:pt x="25244" y="58032"/>
                  </a:cubicBezTo>
                </a:path>
              </a:pathLst>
            </a:custGeom>
            <a:solidFill>
              <a:srgbClr val="CF8D7C"/>
            </a:solidFill>
            <a:ln w="1270" cap="flat">
              <a:noFill/>
              <a:prstDash val="solid"/>
              <a:miter/>
            </a:ln>
          </p:spPr>
          <p:txBody>
            <a:bodyPr rtlCol="0" anchor="ctr"/>
            <a:lstStyle/>
            <a:p>
              <a:endParaRPr lang="en-IN"/>
            </a:p>
          </p:txBody>
        </p:sp>
        <p:sp>
          <p:nvSpPr>
            <p:cNvPr id="210" name="Graphic 376">
              <a:extLst>
                <a:ext uri="{FF2B5EF4-FFF2-40B4-BE49-F238E27FC236}">
                  <a16:creationId xmlns:a16="http://schemas.microsoft.com/office/drawing/2014/main" id="{228DCEDC-027D-4664-A1E8-2599740B5A44}"/>
                </a:ext>
              </a:extLst>
            </p:cNvPr>
            <p:cNvSpPr/>
            <p:nvPr/>
          </p:nvSpPr>
          <p:spPr>
            <a:xfrm flipV="1">
              <a:off x="4524775" y="1980664"/>
              <a:ext cx="68712" cy="120094"/>
            </a:xfrm>
            <a:custGeom>
              <a:avLst/>
              <a:gdLst>
                <a:gd name="connsiteX0" fmla="*/ 66511 w 68712"/>
                <a:gd name="connsiteY0" fmla="*/ 5640 h 120094"/>
                <a:gd name="connsiteX1" fmla="*/ 30723 w 68712"/>
                <a:gd name="connsiteY1" fmla="*/ 55551 h 120094"/>
                <a:gd name="connsiteX2" fmla="*/ 25071 w 68712"/>
                <a:gd name="connsiteY2" fmla="*/ 75325 h 120094"/>
                <a:gd name="connsiteX3" fmla="*/ 30723 w 68712"/>
                <a:gd name="connsiteY3" fmla="*/ 88507 h 120094"/>
                <a:gd name="connsiteX4" fmla="*/ 56148 w 68712"/>
                <a:gd name="connsiteY4" fmla="*/ 87567 h 120094"/>
                <a:gd name="connsiteX5" fmla="*/ 64632 w 68712"/>
                <a:gd name="connsiteY5" fmla="*/ 32945 h 120094"/>
                <a:gd name="connsiteX6" fmla="*/ 66511 w 68712"/>
                <a:gd name="connsiteY6" fmla="*/ 5640 h 12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2" h="120094">
                  <a:moveTo>
                    <a:pt x="66511" y="5640"/>
                  </a:moveTo>
                  <a:cubicBezTo>
                    <a:pt x="66511" y="5640"/>
                    <a:pt x="11889" y="-34861"/>
                    <a:pt x="30723" y="55551"/>
                  </a:cubicBezTo>
                  <a:cubicBezTo>
                    <a:pt x="30723" y="55551"/>
                    <a:pt x="-36142" y="74385"/>
                    <a:pt x="25071" y="75325"/>
                  </a:cubicBezTo>
                  <a:cubicBezTo>
                    <a:pt x="25071" y="75325"/>
                    <a:pt x="-39902" y="106402"/>
                    <a:pt x="30723" y="88507"/>
                  </a:cubicBezTo>
                  <a:cubicBezTo>
                    <a:pt x="30723" y="88507"/>
                    <a:pt x="-18248" y="152540"/>
                    <a:pt x="56148" y="87567"/>
                  </a:cubicBezTo>
                  <a:cubicBezTo>
                    <a:pt x="56148" y="87567"/>
                    <a:pt x="70906" y="72810"/>
                    <a:pt x="64632" y="32945"/>
                  </a:cubicBezTo>
                  <a:lnTo>
                    <a:pt x="66511" y="5640"/>
                  </a:lnTo>
                </a:path>
              </a:pathLst>
            </a:custGeom>
            <a:solidFill>
              <a:srgbClr val="F9AA8F"/>
            </a:solidFill>
            <a:ln w="1270" cap="flat">
              <a:noFill/>
              <a:prstDash val="solid"/>
              <a:miter/>
            </a:ln>
          </p:spPr>
          <p:txBody>
            <a:bodyPr rtlCol="0" anchor="ctr"/>
            <a:lstStyle/>
            <a:p>
              <a:endParaRPr lang="en-IN"/>
            </a:p>
          </p:txBody>
        </p:sp>
        <p:sp>
          <p:nvSpPr>
            <p:cNvPr id="211" name="Graphic 376">
              <a:extLst>
                <a:ext uri="{FF2B5EF4-FFF2-40B4-BE49-F238E27FC236}">
                  <a16:creationId xmlns:a16="http://schemas.microsoft.com/office/drawing/2014/main" id="{985D94E8-64D1-4383-800E-F22AB21EBE1A}"/>
                </a:ext>
              </a:extLst>
            </p:cNvPr>
            <p:cNvSpPr/>
            <p:nvPr/>
          </p:nvSpPr>
          <p:spPr>
            <a:xfrm flipV="1">
              <a:off x="4120197" y="1895954"/>
              <a:ext cx="170776" cy="217198"/>
            </a:xfrm>
            <a:custGeom>
              <a:avLst/>
              <a:gdLst>
                <a:gd name="connsiteX0" fmla="*/ -1960 w 170776"/>
                <a:gd name="connsiteY0" fmla="*/ 190365 h 217198"/>
                <a:gd name="connsiteX1" fmla="*/ 160092 w 170776"/>
                <a:gd name="connsiteY1" fmla="*/ -3436 h 217198"/>
                <a:gd name="connsiteX2" fmla="*/ 168817 w 170776"/>
                <a:gd name="connsiteY2" fmla="*/ 40925 h 217198"/>
                <a:gd name="connsiteX3" fmla="*/ 88629 w 170776"/>
                <a:gd name="connsiteY3" fmla="*/ 172573 h 217198"/>
                <a:gd name="connsiteX4" fmla="*/ -1960 w 170776"/>
                <a:gd name="connsiteY4" fmla="*/ 190365 h 21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76" h="217198">
                  <a:moveTo>
                    <a:pt x="-1960" y="190365"/>
                  </a:moveTo>
                  <a:cubicBezTo>
                    <a:pt x="-1960" y="190365"/>
                    <a:pt x="70024" y="39109"/>
                    <a:pt x="160092" y="-3436"/>
                  </a:cubicBezTo>
                  <a:lnTo>
                    <a:pt x="168817" y="40925"/>
                  </a:lnTo>
                  <a:cubicBezTo>
                    <a:pt x="168817" y="40925"/>
                    <a:pt x="124189" y="91763"/>
                    <a:pt x="88629" y="172573"/>
                  </a:cubicBezTo>
                  <a:cubicBezTo>
                    <a:pt x="53069" y="253383"/>
                    <a:pt x="-1960" y="190365"/>
                    <a:pt x="-1960" y="190365"/>
                  </a:cubicBezTo>
                </a:path>
              </a:pathLst>
            </a:custGeom>
            <a:solidFill>
              <a:srgbClr val="F9AA8F"/>
            </a:solidFill>
            <a:ln w="1270" cap="flat">
              <a:noFill/>
              <a:prstDash val="solid"/>
              <a:miter/>
            </a:ln>
          </p:spPr>
          <p:txBody>
            <a:bodyPr rtlCol="0" anchor="ctr"/>
            <a:lstStyle/>
            <a:p>
              <a:endParaRPr lang="en-IN"/>
            </a:p>
          </p:txBody>
        </p:sp>
        <p:sp>
          <p:nvSpPr>
            <p:cNvPr id="212" name="Graphic 376">
              <a:extLst>
                <a:ext uri="{FF2B5EF4-FFF2-40B4-BE49-F238E27FC236}">
                  <a16:creationId xmlns:a16="http://schemas.microsoft.com/office/drawing/2014/main" id="{D6E18990-ACE5-4A19-A6B2-2FAF9B79051E}"/>
                </a:ext>
              </a:extLst>
            </p:cNvPr>
            <p:cNvSpPr/>
            <p:nvPr/>
          </p:nvSpPr>
          <p:spPr>
            <a:xfrm flipV="1">
              <a:off x="4121429" y="1654377"/>
              <a:ext cx="235038" cy="282765"/>
            </a:xfrm>
            <a:custGeom>
              <a:avLst/>
              <a:gdLst>
                <a:gd name="connsiteX0" fmla="*/ 87375 w 235038"/>
                <a:gd name="connsiteY0" fmla="*/ -3623 h 282765"/>
                <a:gd name="connsiteX1" fmla="*/ 233056 w 235038"/>
                <a:gd name="connsiteY1" fmla="*/ 211528 h 282765"/>
                <a:gd name="connsiteX2" fmla="*/ 153059 w 235038"/>
                <a:gd name="connsiteY2" fmla="*/ 279143 h 282765"/>
                <a:gd name="connsiteX3" fmla="*/ -1983 w 235038"/>
                <a:gd name="connsiteY3" fmla="*/ 20152 h 282765"/>
                <a:gd name="connsiteX4" fmla="*/ 87375 w 235038"/>
                <a:gd name="connsiteY4" fmla="*/ -3623 h 28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038" h="282765">
                  <a:moveTo>
                    <a:pt x="87375" y="-3623"/>
                  </a:moveTo>
                  <a:lnTo>
                    <a:pt x="233056" y="211528"/>
                  </a:lnTo>
                  <a:lnTo>
                    <a:pt x="153059" y="279143"/>
                  </a:lnTo>
                  <a:lnTo>
                    <a:pt x="-1983" y="20152"/>
                  </a:lnTo>
                  <a:lnTo>
                    <a:pt x="87375" y="-3623"/>
                  </a:lnTo>
                </a:path>
              </a:pathLst>
            </a:custGeom>
            <a:solidFill>
              <a:srgbClr val="E1F5F9"/>
            </a:solidFill>
            <a:ln w="1270" cap="flat">
              <a:noFill/>
              <a:prstDash val="solid"/>
              <a:miter/>
            </a:ln>
          </p:spPr>
          <p:txBody>
            <a:bodyPr rtlCol="0" anchor="ctr"/>
            <a:lstStyle/>
            <a:p>
              <a:endParaRPr lang="en-IN"/>
            </a:p>
          </p:txBody>
        </p:sp>
        <p:sp>
          <p:nvSpPr>
            <p:cNvPr id="213" name="Graphic 376">
              <a:extLst>
                <a:ext uri="{FF2B5EF4-FFF2-40B4-BE49-F238E27FC236}">
                  <a16:creationId xmlns:a16="http://schemas.microsoft.com/office/drawing/2014/main" id="{71ABE960-4486-4CEC-A81C-B1D4DE83C8B0}"/>
                </a:ext>
              </a:extLst>
            </p:cNvPr>
            <p:cNvSpPr/>
            <p:nvPr/>
          </p:nvSpPr>
          <p:spPr>
            <a:xfrm flipV="1">
              <a:off x="4106265" y="1874037"/>
              <a:ext cx="126415" cy="79565"/>
            </a:xfrm>
            <a:custGeom>
              <a:avLst/>
              <a:gdLst>
                <a:gd name="connsiteX0" fmla="*/ 124481 w 126415"/>
                <a:gd name="connsiteY0" fmla="*/ 39701 h 79565"/>
                <a:gd name="connsiteX1" fmla="*/ 22499 w 126415"/>
                <a:gd name="connsiteY1" fmla="*/ 76048 h 79565"/>
                <a:gd name="connsiteX2" fmla="*/ -1935 w 126415"/>
                <a:gd name="connsiteY2" fmla="*/ 36107 h 79565"/>
                <a:gd name="connsiteX3" fmla="*/ 109266 w 126415"/>
                <a:gd name="connsiteY3" fmla="*/ -3517 h 79565"/>
                <a:gd name="connsiteX4" fmla="*/ 124481 w 126415"/>
                <a:gd name="connsiteY4" fmla="*/ 39701 h 79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5" h="79565">
                  <a:moveTo>
                    <a:pt x="124481" y="39701"/>
                  </a:moveTo>
                  <a:lnTo>
                    <a:pt x="22499" y="76048"/>
                  </a:lnTo>
                  <a:lnTo>
                    <a:pt x="-1935" y="36107"/>
                  </a:lnTo>
                  <a:lnTo>
                    <a:pt x="109266" y="-3517"/>
                  </a:lnTo>
                  <a:lnTo>
                    <a:pt x="124481" y="39701"/>
                  </a:lnTo>
                </a:path>
              </a:pathLst>
            </a:custGeom>
            <a:solidFill>
              <a:srgbClr val="D0EBEA"/>
            </a:solidFill>
            <a:ln w="1270" cap="flat">
              <a:noFill/>
              <a:prstDash val="solid"/>
              <a:miter/>
            </a:ln>
          </p:spPr>
          <p:txBody>
            <a:bodyPr rtlCol="0" anchor="ctr"/>
            <a:lstStyle/>
            <a:p>
              <a:endParaRPr lang="en-IN"/>
            </a:p>
          </p:txBody>
        </p:sp>
        <p:sp>
          <p:nvSpPr>
            <p:cNvPr id="214" name="Graphic 376">
              <a:extLst>
                <a:ext uri="{FF2B5EF4-FFF2-40B4-BE49-F238E27FC236}">
                  <a16:creationId xmlns:a16="http://schemas.microsoft.com/office/drawing/2014/main" id="{B84A7CB7-D3F9-4B19-B249-F47F76E81D3C}"/>
                </a:ext>
              </a:extLst>
            </p:cNvPr>
            <p:cNvSpPr/>
            <p:nvPr/>
          </p:nvSpPr>
          <p:spPr>
            <a:xfrm flipV="1">
              <a:off x="4264063" y="2001535"/>
              <a:ext cx="82728" cy="113949"/>
            </a:xfrm>
            <a:custGeom>
              <a:avLst/>
              <a:gdLst>
                <a:gd name="connsiteX0" fmla="*/ -2028 w 82728"/>
                <a:gd name="connsiteY0" fmla="*/ 9777 h 113949"/>
                <a:gd name="connsiteX1" fmla="*/ 41838 w 82728"/>
                <a:gd name="connsiteY1" fmla="*/ 52754 h 113949"/>
                <a:gd name="connsiteX2" fmla="*/ 50816 w 82728"/>
                <a:gd name="connsiteY2" fmla="*/ 71258 h 113949"/>
                <a:gd name="connsiteX3" fmla="*/ 47527 w 82728"/>
                <a:gd name="connsiteY3" fmla="*/ 85228 h 113949"/>
                <a:gd name="connsiteX4" fmla="*/ 22318 w 82728"/>
                <a:gd name="connsiteY4" fmla="*/ 88682 h 113949"/>
                <a:gd name="connsiteX5" fmla="*/ 4550 w 82728"/>
                <a:gd name="connsiteY5" fmla="*/ 36346 h 113949"/>
                <a:gd name="connsiteX6" fmla="*/ -2028 w 82728"/>
                <a:gd name="connsiteY6" fmla="*/ 9777 h 11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28" h="113949">
                  <a:moveTo>
                    <a:pt x="-2028" y="9777"/>
                  </a:moveTo>
                  <a:cubicBezTo>
                    <a:pt x="-2028" y="9777"/>
                    <a:pt x="44784" y="-39549"/>
                    <a:pt x="41838" y="52754"/>
                  </a:cubicBezTo>
                  <a:cubicBezTo>
                    <a:pt x="41838" y="52754"/>
                    <a:pt x="110951" y="59777"/>
                    <a:pt x="50816" y="71258"/>
                  </a:cubicBezTo>
                  <a:cubicBezTo>
                    <a:pt x="50816" y="71258"/>
                    <a:pt x="120197" y="90664"/>
                    <a:pt x="47527" y="85228"/>
                  </a:cubicBezTo>
                  <a:cubicBezTo>
                    <a:pt x="47527" y="85228"/>
                    <a:pt x="106824" y="139851"/>
                    <a:pt x="22318" y="88682"/>
                  </a:cubicBezTo>
                  <a:cubicBezTo>
                    <a:pt x="22318" y="88682"/>
                    <a:pt x="5236" y="76706"/>
                    <a:pt x="4550" y="36346"/>
                  </a:cubicBezTo>
                  <a:lnTo>
                    <a:pt x="-2028" y="9777"/>
                  </a:lnTo>
                </a:path>
              </a:pathLst>
            </a:custGeom>
            <a:solidFill>
              <a:srgbClr val="F9AA8F"/>
            </a:solidFill>
            <a:ln w="1270" cap="flat">
              <a:noFill/>
              <a:prstDash val="solid"/>
              <a:miter/>
            </a:ln>
          </p:spPr>
          <p:txBody>
            <a:bodyPr rtlCol="0" anchor="ctr"/>
            <a:lstStyle/>
            <a:p>
              <a:endParaRPr lang="en-IN"/>
            </a:p>
          </p:txBody>
        </p:sp>
      </p:grpSp>
      <p:pic>
        <p:nvPicPr>
          <p:cNvPr id="216" name="Picture 215">
            <a:extLst>
              <a:ext uri="{FF2B5EF4-FFF2-40B4-BE49-F238E27FC236}">
                <a16:creationId xmlns:a16="http://schemas.microsoft.com/office/drawing/2014/main" id="{54BF58F3-118A-415C-A482-AE1CC71155B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02094" y="0"/>
            <a:ext cx="12394094" cy="6842573"/>
          </a:xfrm>
          <a:prstGeom prst="rect">
            <a:avLst/>
          </a:prstGeom>
        </p:spPr>
      </p:pic>
      <p:sp>
        <p:nvSpPr>
          <p:cNvPr id="217" name="TextBox 216">
            <a:extLst>
              <a:ext uri="{FF2B5EF4-FFF2-40B4-BE49-F238E27FC236}">
                <a16:creationId xmlns:a16="http://schemas.microsoft.com/office/drawing/2014/main" id="{198CB770-B7DC-4104-AE4E-E0CC0004D0CC}"/>
              </a:ext>
            </a:extLst>
          </p:cNvPr>
          <p:cNvSpPr txBox="1"/>
          <p:nvPr/>
        </p:nvSpPr>
        <p:spPr>
          <a:xfrm>
            <a:off x="0" y="6794500"/>
            <a:ext cx="12192000" cy="230832"/>
          </a:xfrm>
          <a:prstGeom prst="rect">
            <a:avLst/>
          </a:prstGeom>
          <a:noFill/>
        </p:spPr>
        <p:txBody>
          <a:bodyPr wrap="square" rtlCol="0">
            <a:spAutoFit/>
          </a:bodyPr>
          <a:lstStyle/>
          <a:p>
            <a:r>
              <a:rPr lang="en-IN" sz="900">
                <a:hlinkClick r:id="rId5" tooltip="http://webapps.stackexchange.com/questions/52299/why-is-google-com-not-showing-doodles-anymore"/>
              </a:rPr>
              <a:t>This Photo</a:t>
            </a:r>
            <a:r>
              <a:rPr lang="en-IN" sz="900"/>
              <a:t> by Unknown Author is licensed under </a:t>
            </a:r>
            <a:r>
              <a:rPr lang="en-IN" sz="900">
                <a:hlinkClick r:id="rId6" tooltip="https://creativecommons.org/licenses/by-sa/3.0/"/>
              </a:rPr>
              <a:t>CC BY-SA</a:t>
            </a:r>
            <a:endParaRPr lang="en-IN" sz="900"/>
          </a:p>
        </p:txBody>
      </p:sp>
      <p:grpSp>
        <p:nvGrpSpPr>
          <p:cNvPr id="218" name="Group 217">
            <a:extLst>
              <a:ext uri="{FF2B5EF4-FFF2-40B4-BE49-F238E27FC236}">
                <a16:creationId xmlns:a16="http://schemas.microsoft.com/office/drawing/2014/main" id="{B9652694-E834-4AF2-852A-0121C5C6074B}"/>
              </a:ext>
            </a:extLst>
          </p:cNvPr>
          <p:cNvGrpSpPr/>
          <p:nvPr/>
        </p:nvGrpSpPr>
        <p:grpSpPr>
          <a:xfrm>
            <a:off x="9121211" y="1914092"/>
            <a:ext cx="2355979" cy="4486275"/>
            <a:chOff x="4054347" y="1137466"/>
            <a:chExt cx="807278" cy="1941584"/>
          </a:xfrm>
        </p:grpSpPr>
        <p:sp>
          <p:nvSpPr>
            <p:cNvPr id="219" name="Graphic 376">
              <a:extLst>
                <a:ext uri="{FF2B5EF4-FFF2-40B4-BE49-F238E27FC236}">
                  <a16:creationId xmlns:a16="http://schemas.microsoft.com/office/drawing/2014/main" id="{1EFCB677-5FBF-4878-B020-31F40B0A91F9}"/>
                </a:ext>
              </a:extLst>
            </p:cNvPr>
            <p:cNvSpPr/>
            <p:nvPr/>
          </p:nvSpPr>
          <p:spPr>
            <a:xfrm flipV="1">
              <a:off x="4054347" y="2998624"/>
              <a:ext cx="807278" cy="80426"/>
            </a:xfrm>
            <a:custGeom>
              <a:avLst/>
              <a:gdLst>
                <a:gd name="connsiteX0" fmla="*/ -2132 w 807278"/>
                <a:gd name="connsiteY0" fmla="*/ -2513 h 80426"/>
                <a:gd name="connsiteX1" fmla="*/ 805146 w 807278"/>
                <a:gd name="connsiteY1" fmla="*/ -2513 h 80426"/>
                <a:gd name="connsiteX2" fmla="*/ 805146 w 807278"/>
                <a:gd name="connsiteY2" fmla="*/ 77913 h 80426"/>
                <a:gd name="connsiteX3" fmla="*/ -2132 w 807278"/>
                <a:gd name="connsiteY3" fmla="*/ 77913 h 80426"/>
              </a:gdLst>
              <a:ahLst/>
              <a:cxnLst>
                <a:cxn ang="0">
                  <a:pos x="connsiteX0" y="connsiteY0"/>
                </a:cxn>
                <a:cxn ang="0">
                  <a:pos x="connsiteX1" y="connsiteY1"/>
                </a:cxn>
                <a:cxn ang="0">
                  <a:pos x="connsiteX2" y="connsiteY2"/>
                </a:cxn>
                <a:cxn ang="0">
                  <a:pos x="connsiteX3" y="connsiteY3"/>
                </a:cxn>
              </a:cxnLst>
              <a:rect l="l" t="t" r="r" b="b"/>
              <a:pathLst>
                <a:path w="807278" h="80426">
                  <a:moveTo>
                    <a:pt x="-2132" y="-2513"/>
                  </a:moveTo>
                  <a:lnTo>
                    <a:pt x="805146" y="-2513"/>
                  </a:lnTo>
                  <a:lnTo>
                    <a:pt x="805146" y="77913"/>
                  </a:lnTo>
                  <a:lnTo>
                    <a:pt x="-2132" y="77913"/>
                  </a:lnTo>
                  <a:close/>
                </a:path>
              </a:pathLst>
            </a:custGeom>
            <a:solidFill>
              <a:srgbClr val="70B7AB"/>
            </a:solidFill>
            <a:ln w="1270" cap="flat">
              <a:noFill/>
              <a:prstDash val="solid"/>
              <a:miter/>
            </a:ln>
          </p:spPr>
          <p:txBody>
            <a:bodyPr rtlCol="0" anchor="ctr"/>
            <a:lstStyle/>
            <a:p>
              <a:endParaRPr lang="en-IN"/>
            </a:p>
          </p:txBody>
        </p:sp>
        <p:sp>
          <p:nvSpPr>
            <p:cNvPr id="220" name="Graphic 376">
              <a:extLst>
                <a:ext uri="{FF2B5EF4-FFF2-40B4-BE49-F238E27FC236}">
                  <a16:creationId xmlns:a16="http://schemas.microsoft.com/office/drawing/2014/main" id="{F1A0AE16-01BA-4614-B08F-FA1D44E43998}"/>
                </a:ext>
              </a:extLst>
            </p:cNvPr>
            <p:cNvSpPr/>
            <p:nvPr/>
          </p:nvSpPr>
          <p:spPr>
            <a:xfrm flipV="1">
              <a:off x="4572774" y="1905071"/>
              <a:ext cx="193992" cy="194187"/>
            </a:xfrm>
            <a:custGeom>
              <a:avLst/>
              <a:gdLst>
                <a:gd name="connsiteX0" fmla="*/ 191716 w 193992"/>
                <a:gd name="connsiteY0" fmla="*/ 159490 h 194187"/>
                <a:gd name="connsiteX1" fmla="*/ -1337 w 193992"/>
                <a:gd name="connsiteY1" fmla="*/ -3439 h 194187"/>
                <a:gd name="connsiteX2" fmla="*/ -2277 w 193992"/>
                <a:gd name="connsiteY2" fmla="*/ 41773 h 194187"/>
                <a:gd name="connsiteX3" fmla="*/ 99425 w 193992"/>
                <a:gd name="connsiteY3" fmla="*/ 157598 h 194187"/>
                <a:gd name="connsiteX4" fmla="*/ 191716 w 193992"/>
                <a:gd name="connsiteY4" fmla="*/ 159490 h 194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992" h="194187">
                  <a:moveTo>
                    <a:pt x="191716" y="159490"/>
                  </a:moveTo>
                  <a:cubicBezTo>
                    <a:pt x="191716" y="159490"/>
                    <a:pt x="94713" y="22927"/>
                    <a:pt x="-1337" y="-3439"/>
                  </a:cubicBezTo>
                  <a:lnTo>
                    <a:pt x="-2277" y="41773"/>
                  </a:lnTo>
                  <a:cubicBezTo>
                    <a:pt x="-2277" y="41773"/>
                    <a:pt x="50453" y="84153"/>
                    <a:pt x="99425" y="157598"/>
                  </a:cubicBezTo>
                  <a:cubicBezTo>
                    <a:pt x="148396" y="231067"/>
                    <a:pt x="191716" y="159490"/>
                    <a:pt x="191716" y="159490"/>
                  </a:cubicBezTo>
                </a:path>
              </a:pathLst>
            </a:custGeom>
            <a:solidFill>
              <a:srgbClr val="F9AA8F"/>
            </a:solidFill>
            <a:ln w="1270" cap="flat">
              <a:noFill/>
              <a:prstDash val="solid"/>
              <a:miter/>
            </a:ln>
          </p:spPr>
          <p:txBody>
            <a:bodyPr rtlCol="0" anchor="ctr"/>
            <a:lstStyle/>
            <a:p>
              <a:endParaRPr lang="en-IN"/>
            </a:p>
          </p:txBody>
        </p:sp>
        <p:sp>
          <p:nvSpPr>
            <p:cNvPr id="221" name="Graphic 376">
              <a:extLst>
                <a:ext uri="{FF2B5EF4-FFF2-40B4-BE49-F238E27FC236}">
                  <a16:creationId xmlns:a16="http://schemas.microsoft.com/office/drawing/2014/main" id="{1EC821F9-AE89-4527-A4BB-EFE7AF58CE3D}"/>
                </a:ext>
              </a:extLst>
            </p:cNvPr>
            <p:cNvSpPr/>
            <p:nvPr/>
          </p:nvSpPr>
          <p:spPr>
            <a:xfrm flipV="1">
              <a:off x="4563084" y="2880994"/>
              <a:ext cx="56705" cy="111239"/>
            </a:xfrm>
            <a:custGeom>
              <a:avLst/>
              <a:gdLst>
                <a:gd name="connsiteX0" fmla="*/ -2223 w 56705"/>
                <a:gd name="connsiteY0" fmla="*/ 99668 h 111239"/>
                <a:gd name="connsiteX1" fmla="*/ 14782 w 56705"/>
                <a:gd name="connsiteY1" fmla="*/ -2605 h 111239"/>
                <a:gd name="connsiteX2" fmla="*/ 54482 w 56705"/>
                <a:gd name="connsiteY2" fmla="*/ -2605 h 111239"/>
                <a:gd name="connsiteX3" fmla="*/ 41211 w 56705"/>
                <a:gd name="connsiteY3" fmla="*/ 108635 h 111239"/>
                <a:gd name="connsiteX4" fmla="*/ -2223 w 56705"/>
                <a:gd name="connsiteY4" fmla="*/ 99668 h 11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05" h="111239">
                  <a:moveTo>
                    <a:pt x="-2223" y="99668"/>
                  </a:moveTo>
                  <a:lnTo>
                    <a:pt x="14782" y="-2605"/>
                  </a:lnTo>
                  <a:lnTo>
                    <a:pt x="54482" y="-2605"/>
                  </a:lnTo>
                  <a:lnTo>
                    <a:pt x="41211" y="108635"/>
                  </a:lnTo>
                  <a:lnTo>
                    <a:pt x="-2223" y="99668"/>
                  </a:lnTo>
                </a:path>
              </a:pathLst>
            </a:custGeom>
            <a:solidFill>
              <a:srgbClr val="172D36"/>
            </a:solidFill>
            <a:ln w="1270" cap="flat">
              <a:noFill/>
              <a:prstDash val="solid"/>
              <a:miter/>
            </a:ln>
          </p:spPr>
          <p:txBody>
            <a:bodyPr rtlCol="0" anchor="ctr"/>
            <a:lstStyle/>
            <a:p>
              <a:endParaRPr lang="en-IN"/>
            </a:p>
          </p:txBody>
        </p:sp>
        <p:sp>
          <p:nvSpPr>
            <p:cNvPr id="222" name="Graphic 376">
              <a:extLst>
                <a:ext uri="{FF2B5EF4-FFF2-40B4-BE49-F238E27FC236}">
                  <a16:creationId xmlns:a16="http://schemas.microsoft.com/office/drawing/2014/main" id="{E7D6458A-19A6-4864-BFFF-0D6155F43B9B}"/>
                </a:ext>
              </a:extLst>
            </p:cNvPr>
            <p:cNvSpPr/>
            <p:nvPr/>
          </p:nvSpPr>
          <p:spPr>
            <a:xfrm flipV="1">
              <a:off x="4563084" y="2943757"/>
              <a:ext cx="188802" cy="94307"/>
            </a:xfrm>
            <a:custGeom>
              <a:avLst/>
              <a:gdLst>
                <a:gd name="connsiteX0" fmla="*/ 66477 w 188802"/>
                <a:gd name="connsiteY0" fmla="*/ 91751 h 94307"/>
                <a:gd name="connsiteX1" fmla="*/ 123487 w 188802"/>
                <a:gd name="connsiteY1" fmla="*/ 51962 h 94307"/>
                <a:gd name="connsiteX2" fmla="*/ 186390 w 188802"/>
                <a:gd name="connsiteY2" fmla="*/ 7778 h 94307"/>
                <a:gd name="connsiteX3" fmla="*/ 52227 w 188802"/>
                <a:gd name="connsiteY3" fmla="*/ 10598 h 94307"/>
                <a:gd name="connsiteX4" fmla="*/ 52227 w 188802"/>
                <a:gd name="connsiteY4" fmla="*/ 1835 h 94307"/>
                <a:gd name="connsiteX5" fmla="*/ -2268 w 188802"/>
                <a:gd name="connsiteY5" fmla="*/ 4222 h 94307"/>
                <a:gd name="connsiteX6" fmla="*/ -2268 w 188802"/>
                <a:gd name="connsiteY6" fmla="*/ 76625 h 94307"/>
                <a:gd name="connsiteX7" fmla="*/ 42995 w 188802"/>
                <a:gd name="connsiteY7" fmla="*/ 73437 h 94307"/>
                <a:gd name="connsiteX8" fmla="*/ 39654 w 188802"/>
                <a:gd name="connsiteY8" fmla="*/ 80600 h 94307"/>
                <a:gd name="connsiteX9" fmla="*/ 66477 w 188802"/>
                <a:gd name="connsiteY9" fmla="*/ 91751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802" h="94307">
                  <a:moveTo>
                    <a:pt x="66477" y="91751"/>
                  </a:moveTo>
                  <a:cubicBezTo>
                    <a:pt x="66477" y="91751"/>
                    <a:pt x="89108" y="62299"/>
                    <a:pt x="123487" y="51962"/>
                  </a:cubicBezTo>
                  <a:cubicBezTo>
                    <a:pt x="157866" y="41624"/>
                    <a:pt x="188918" y="28467"/>
                    <a:pt x="186390" y="7778"/>
                  </a:cubicBezTo>
                  <a:cubicBezTo>
                    <a:pt x="186390" y="7778"/>
                    <a:pt x="135235" y="-17253"/>
                    <a:pt x="52227" y="10598"/>
                  </a:cubicBezTo>
                  <a:lnTo>
                    <a:pt x="52227" y="1835"/>
                  </a:lnTo>
                  <a:lnTo>
                    <a:pt x="-2268" y="4222"/>
                  </a:lnTo>
                  <a:lnTo>
                    <a:pt x="-2268" y="76625"/>
                  </a:lnTo>
                  <a:lnTo>
                    <a:pt x="42995" y="73437"/>
                  </a:lnTo>
                  <a:lnTo>
                    <a:pt x="39654" y="80600"/>
                  </a:lnTo>
                  <a:lnTo>
                    <a:pt x="66477" y="91751"/>
                  </a:lnTo>
                </a:path>
              </a:pathLst>
            </a:custGeom>
            <a:solidFill>
              <a:srgbClr val="282628"/>
            </a:solidFill>
            <a:ln w="1270" cap="flat">
              <a:noFill/>
              <a:prstDash val="solid"/>
              <a:miter/>
            </a:ln>
          </p:spPr>
          <p:txBody>
            <a:bodyPr rtlCol="0" anchor="ctr"/>
            <a:lstStyle/>
            <a:p>
              <a:endParaRPr lang="en-IN"/>
            </a:p>
          </p:txBody>
        </p:sp>
        <p:sp>
          <p:nvSpPr>
            <p:cNvPr id="223" name="Graphic 376">
              <a:extLst>
                <a:ext uri="{FF2B5EF4-FFF2-40B4-BE49-F238E27FC236}">
                  <a16:creationId xmlns:a16="http://schemas.microsoft.com/office/drawing/2014/main" id="{C1C3DED9-A2EC-4751-9481-2DFFFEC8734A}"/>
                </a:ext>
              </a:extLst>
            </p:cNvPr>
            <p:cNvSpPr/>
            <p:nvPr/>
          </p:nvSpPr>
          <p:spPr>
            <a:xfrm flipV="1">
              <a:off x="4563084" y="3016467"/>
              <a:ext cx="188757" cy="21597"/>
            </a:xfrm>
            <a:custGeom>
              <a:avLst/>
              <a:gdLst>
                <a:gd name="connsiteX0" fmla="*/ 88346 w 188757"/>
                <a:gd name="connsiteY0" fmla="*/ 9614 h 21597"/>
                <a:gd name="connsiteX1" fmla="*/ 185971 w 188757"/>
                <a:gd name="connsiteY1" fmla="*/ 13196 h 21597"/>
                <a:gd name="connsiteX2" fmla="*/ 186390 w 188757"/>
                <a:gd name="connsiteY2" fmla="*/ 7811 h 21597"/>
                <a:gd name="connsiteX3" fmla="*/ 52227 w 188757"/>
                <a:gd name="connsiteY3" fmla="*/ 10630 h 21597"/>
                <a:gd name="connsiteX4" fmla="*/ 52227 w 188757"/>
                <a:gd name="connsiteY4" fmla="*/ 1867 h 21597"/>
                <a:gd name="connsiteX5" fmla="*/ -2268 w 188757"/>
                <a:gd name="connsiteY5" fmla="*/ 4255 h 21597"/>
                <a:gd name="connsiteX6" fmla="*/ -2268 w 188757"/>
                <a:gd name="connsiteY6" fmla="*/ 18695 h 21597"/>
                <a:gd name="connsiteX7" fmla="*/ 88346 w 188757"/>
                <a:gd name="connsiteY7" fmla="*/ 9614 h 2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757" h="21597">
                  <a:moveTo>
                    <a:pt x="88346" y="9614"/>
                  </a:moveTo>
                  <a:cubicBezTo>
                    <a:pt x="162730" y="-9512"/>
                    <a:pt x="181615" y="11723"/>
                    <a:pt x="185971" y="13196"/>
                  </a:cubicBezTo>
                  <a:cubicBezTo>
                    <a:pt x="186441" y="11405"/>
                    <a:pt x="186619" y="9602"/>
                    <a:pt x="186390" y="7811"/>
                  </a:cubicBezTo>
                  <a:cubicBezTo>
                    <a:pt x="186390" y="7811"/>
                    <a:pt x="135235" y="-17221"/>
                    <a:pt x="52227" y="10630"/>
                  </a:cubicBezTo>
                  <a:lnTo>
                    <a:pt x="52227" y="1867"/>
                  </a:lnTo>
                  <a:lnTo>
                    <a:pt x="-2268" y="4255"/>
                  </a:lnTo>
                  <a:lnTo>
                    <a:pt x="-2268" y="18695"/>
                  </a:lnTo>
                  <a:cubicBezTo>
                    <a:pt x="17175" y="17527"/>
                    <a:pt x="33495" y="23724"/>
                    <a:pt x="88346" y="9614"/>
                  </a:cubicBezTo>
                </a:path>
              </a:pathLst>
            </a:custGeom>
            <a:solidFill>
              <a:srgbClr val="161414"/>
            </a:solidFill>
            <a:ln w="1270" cap="flat">
              <a:noFill/>
              <a:prstDash val="solid"/>
              <a:miter/>
            </a:ln>
          </p:spPr>
          <p:txBody>
            <a:bodyPr rtlCol="0" anchor="ctr"/>
            <a:lstStyle/>
            <a:p>
              <a:endParaRPr lang="en-IN"/>
            </a:p>
          </p:txBody>
        </p:sp>
        <p:sp>
          <p:nvSpPr>
            <p:cNvPr id="224" name="Graphic 376">
              <a:extLst>
                <a:ext uri="{FF2B5EF4-FFF2-40B4-BE49-F238E27FC236}">
                  <a16:creationId xmlns:a16="http://schemas.microsoft.com/office/drawing/2014/main" id="{82D55749-148B-453D-B0B0-397CB873E086}"/>
                </a:ext>
              </a:extLst>
            </p:cNvPr>
            <p:cNvSpPr/>
            <p:nvPr/>
          </p:nvSpPr>
          <p:spPr>
            <a:xfrm flipV="1">
              <a:off x="4622304" y="2958888"/>
              <a:ext cx="29324" cy="27046"/>
            </a:xfrm>
            <a:custGeom>
              <a:avLst/>
              <a:gdLst>
                <a:gd name="connsiteX0" fmla="*/ -273 w 29324"/>
                <a:gd name="connsiteY0" fmla="*/ -2573 h 27046"/>
                <a:gd name="connsiteX1" fmla="*/ 1708 w 29324"/>
                <a:gd name="connsiteY1" fmla="*/ -1519 h 27046"/>
                <a:gd name="connsiteX2" fmla="*/ 25482 w 29324"/>
                <a:gd name="connsiteY2" fmla="*/ 19830 h 27046"/>
                <a:gd name="connsiteX3" fmla="*/ 26930 w 29324"/>
                <a:gd name="connsiteY3" fmla="*/ 22891 h 27046"/>
                <a:gd name="connsiteX4" fmla="*/ 23869 w 29324"/>
                <a:gd name="connsiteY4" fmla="*/ 24339 h 27046"/>
                <a:gd name="connsiteX5" fmla="*/ -2254 w 29324"/>
                <a:gd name="connsiteY5" fmla="*/ 1148 h 27046"/>
                <a:gd name="connsiteX6" fmla="*/ -1607 w 29324"/>
                <a:gd name="connsiteY6" fmla="*/ -2167 h 27046"/>
                <a:gd name="connsiteX7" fmla="*/ -273 w 29324"/>
                <a:gd name="connsiteY7" fmla="*/ -2573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4" h="27046">
                  <a:moveTo>
                    <a:pt x="-273" y="-2573"/>
                  </a:moveTo>
                  <a:lnTo>
                    <a:pt x="1708" y="-1519"/>
                  </a:lnTo>
                  <a:cubicBezTo>
                    <a:pt x="12884" y="15144"/>
                    <a:pt x="25355" y="19792"/>
                    <a:pt x="25482" y="19830"/>
                  </a:cubicBezTo>
                  <a:cubicBezTo>
                    <a:pt x="26727" y="20287"/>
                    <a:pt x="27375" y="21659"/>
                    <a:pt x="26930" y="22891"/>
                  </a:cubicBezTo>
                  <a:cubicBezTo>
                    <a:pt x="26473" y="24135"/>
                    <a:pt x="25101" y="24770"/>
                    <a:pt x="23869" y="24339"/>
                  </a:cubicBezTo>
                  <a:cubicBezTo>
                    <a:pt x="23298" y="24122"/>
                    <a:pt x="9773" y="19093"/>
                    <a:pt x="-2254" y="1148"/>
                  </a:cubicBezTo>
                  <a:lnTo>
                    <a:pt x="-1607" y="-2167"/>
                  </a:lnTo>
                  <a:lnTo>
                    <a:pt x="-273" y="-2573"/>
                  </a:lnTo>
                </a:path>
              </a:pathLst>
            </a:custGeom>
            <a:solidFill>
              <a:srgbClr val="161414"/>
            </a:solidFill>
            <a:ln w="1270" cap="flat">
              <a:noFill/>
              <a:prstDash val="solid"/>
              <a:miter/>
            </a:ln>
          </p:spPr>
          <p:txBody>
            <a:bodyPr rtlCol="0" anchor="ctr"/>
            <a:lstStyle/>
            <a:p>
              <a:endParaRPr lang="en-IN"/>
            </a:p>
          </p:txBody>
        </p:sp>
        <p:sp>
          <p:nvSpPr>
            <p:cNvPr id="225" name="Graphic 376">
              <a:extLst>
                <a:ext uri="{FF2B5EF4-FFF2-40B4-BE49-F238E27FC236}">
                  <a16:creationId xmlns:a16="http://schemas.microsoft.com/office/drawing/2014/main" id="{324297CD-3F61-42EC-8A33-54359BED9AC2}"/>
                </a:ext>
              </a:extLst>
            </p:cNvPr>
            <p:cNvSpPr/>
            <p:nvPr/>
          </p:nvSpPr>
          <p:spPr>
            <a:xfrm flipV="1">
              <a:off x="4634775" y="2964489"/>
              <a:ext cx="29326" cy="27059"/>
            </a:xfrm>
            <a:custGeom>
              <a:avLst/>
              <a:gdLst>
                <a:gd name="connsiteX0" fmla="*/ -282 w 29326"/>
                <a:gd name="connsiteY0" fmla="*/ -2568 h 27059"/>
                <a:gd name="connsiteX1" fmla="*/ 1700 w 29326"/>
                <a:gd name="connsiteY1" fmla="*/ -1501 h 27059"/>
                <a:gd name="connsiteX2" fmla="*/ 25487 w 29326"/>
                <a:gd name="connsiteY2" fmla="*/ 19848 h 27059"/>
                <a:gd name="connsiteX3" fmla="*/ 26922 w 29326"/>
                <a:gd name="connsiteY3" fmla="*/ 22909 h 27059"/>
                <a:gd name="connsiteX4" fmla="*/ 23861 w 29326"/>
                <a:gd name="connsiteY4" fmla="*/ 24356 h 27059"/>
                <a:gd name="connsiteX5" fmla="*/ -2263 w 29326"/>
                <a:gd name="connsiteY5" fmla="*/ 1166 h 27059"/>
                <a:gd name="connsiteX6" fmla="*/ -1615 w 29326"/>
                <a:gd name="connsiteY6" fmla="*/ -2161 h 27059"/>
                <a:gd name="connsiteX7" fmla="*/ -282 w 29326"/>
                <a:gd name="connsiteY7" fmla="*/ -2568 h 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9">
                  <a:moveTo>
                    <a:pt x="-282" y="-2568"/>
                  </a:moveTo>
                  <a:lnTo>
                    <a:pt x="1700" y="-1501"/>
                  </a:lnTo>
                  <a:cubicBezTo>
                    <a:pt x="12876" y="15161"/>
                    <a:pt x="25360" y="19797"/>
                    <a:pt x="25487" y="19848"/>
                  </a:cubicBezTo>
                  <a:cubicBezTo>
                    <a:pt x="26731" y="20292"/>
                    <a:pt x="27366" y="21664"/>
                    <a:pt x="26922" y="22909"/>
                  </a:cubicBezTo>
                  <a:cubicBezTo>
                    <a:pt x="26477" y="24153"/>
                    <a:pt x="25093" y="24788"/>
                    <a:pt x="23861" y="24356"/>
                  </a:cubicBezTo>
                  <a:cubicBezTo>
                    <a:pt x="23290" y="24153"/>
                    <a:pt x="9777" y="19111"/>
                    <a:pt x="-2263" y="1166"/>
                  </a:cubicBezTo>
                  <a:lnTo>
                    <a:pt x="-1615" y="-2161"/>
                  </a:lnTo>
                  <a:lnTo>
                    <a:pt x="-282" y="-2568"/>
                  </a:lnTo>
                </a:path>
              </a:pathLst>
            </a:custGeom>
            <a:solidFill>
              <a:srgbClr val="161414"/>
            </a:solidFill>
            <a:ln w="1270" cap="flat">
              <a:noFill/>
              <a:prstDash val="solid"/>
              <a:miter/>
            </a:ln>
          </p:spPr>
          <p:txBody>
            <a:bodyPr rtlCol="0" anchor="ctr"/>
            <a:lstStyle/>
            <a:p>
              <a:endParaRPr lang="en-IN"/>
            </a:p>
          </p:txBody>
        </p:sp>
        <p:sp>
          <p:nvSpPr>
            <p:cNvPr id="226" name="Graphic 376">
              <a:extLst>
                <a:ext uri="{FF2B5EF4-FFF2-40B4-BE49-F238E27FC236}">
                  <a16:creationId xmlns:a16="http://schemas.microsoft.com/office/drawing/2014/main" id="{A5D3F756-3FD7-4031-9846-6E7DF0B309DD}"/>
                </a:ext>
              </a:extLst>
            </p:cNvPr>
            <p:cNvSpPr/>
            <p:nvPr/>
          </p:nvSpPr>
          <p:spPr>
            <a:xfrm flipV="1">
              <a:off x="4647247" y="2970021"/>
              <a:ext cx="29326" cy="27051"/>
            </a:xfrm>
            <a:custGeom>
              <a:avLst/>
              <a:gdLst>
                <a:gd name="connsiteX0" fmla="*/ -290 w 29326"/>
                <a:gd name="connsiteY0" fmla="*/ -2563 h 27051"/>
                <a:gd name="connsiteX1" fmla="*/ 1704 w 29326"/>
                <a:gd name="connsiteY1" fmla="*/ -1509 h 27051"/>
                <a:gd name="connsiteX2" fmla="*/ 25478 w 29326"/>
                <a:gd name="connsiteY2" fmla="*/ 19853 h 27051"/>
                <a:gd name="connsiteX3" fmla="*/ 26913 w 29326"/>
                <a:gd name="connsiteY3" fmla="*/ 22913 h 27051"/>
                <a:gd name="connsiteX4" fmla="*/ 23853 w 29326"/>
                <a:gd name="connsiteY4" fmla="*/ 24348 h 27051"/>
                <a:gd name="connsiteX5" fmla="*/ -2271 w 29326"/>
                <a:gd name="connsiteY5" fmla="*/ 1158 h 27051"/>
                <a:gd name="connsiteX6" fmla="*/ -1611 w 29326"/>
                <a:gd name="connsiteY6" fmla="*/ -2157 h 27051"/>
                <a:gd name="connsiteX7" fmla="*/ -290 w 29326"/>
                <a:gd name="connsiteY7" fmla="*/ -2563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1">
                  <a:moveTo>
                    <a:pt x="-290" y="-2563"/>
                  </a:moveTo>
                  <a:lnTo>
                    <a:pt x="1704" y="-1509"/>
                  </a:lnTo>
                  <a:cubicBezTo>
                    <a:pt x="12804" y="15052"/>
                    <a:pt x="25364" y="19802"/>
                    <a:pt x="25478" y="19853"/>
                  </a:cubicBezTo>
                  <a:cubicBezTo>
                    <a:pt x="26723" y="20310"/>
                    <a:pt x="27358" y="21681"/>
                    <a:pt x="26913" y="22913"/>
                  </a:cubicBezTo>
                  <a:cubicBezTo>
                    <a:pt x="26456" y="24145"/>
                    <a:pt x="25084" y="24793"/>
                    <a:pt x="23853" y="24348"/>
                  </a:cubicBezTo>
                  <a:cubicBezTo>
                    <a:pt x="23281" y="24145"/>
                    <a:pt x="9768" y="19103"/>
                    <a:pt x="-2271" y="1158"/>
                  </a:cubicBezTo>
                  <a:lnTo>
                    <a:pt x="-1611" y="-2157"/>
                  </a:lnTo>
                  <a:lnTo>
                    <a:pt x="-290" y="-2563"/>
                  </a:lnTo>
                </a:path>
              </a:pathLst>
            </a:custGeom>
            <a:solidFill>
              <a:srgbClr val="161414"/>
            </a:solidFill>
            <a:ln w="1270" cap="flat">
              <a:noFill/>
              <a:prstDash val="solid"/>
              <a:miter/>
            </a:ln>
          </p:spPr>
          <p:txBody>
            <a:bodyPr rtlCol="0" anchor="ctr"/>
            <a:lstStyle/>
            <a:p>
              <a:endParaRPr lang="en-IN"/>
            </a:p>
          </p:txBody>
        </p:sp>
        <p:sp>
          <p:nvSpPr>
            <p:cNvPr id="227" name="Graphic 376">
              <a:extLst>
                <a:ext uri="{FF2B5EF4-FFF2-40B4-BE49-F238E27FC236}">
                  <a16:creationId xmlns:a16="http://schemas.microsoft.com/office/drawing/2014/main" id="{02CB48EA-22DC-4AE2-96D2-4C3B0708C9E2}"/>
                </a:ext>
              </a:extLst>
            </p:cNvPr>
            <p:cNvSpPr/>
            <p:nvPr/>
          </p:nvSpPr>
          <p:spPr>
            <a:xfrm flipV="1">
              <a:off x="4320933" y="2880994"/>
              <a:ext cx="56718" cy="111239"/>
            </a:xfrm>
            <a:custGeom>
              <a:avLst/>
              <a:gdLst>
                <a:gd name="connsiteX0" fmla="*/ 54660 w 56718"/>
                <a:gd name="connsiteY0" fmla="*/ 99668 h 111239"/>
                <a:gd name="connsiteX1" fmla="*/ 37655 w 56718"/>
                <a:gd name="connsiteY1" fmla="*/ -2605 h 111239"/>
                <a:gd name="connsiteX2" fmla="*/ -2058 w 56718"/>
                <a:gd name="connsiteY2" fmla="*/ -2605 h 111239"/>
                <a:gd name="connsiteX3" fmla="*/ 11226 w 56718"/>
                <a:gd name="connsiteY3" fmla="*/ 108635 h 111239"/>
                <a:gd name="connsiteX4" fmla="*/ 54660 w 56718"/>
                <a:gd name="connsiteY4" fmla="*/ 99668 h 11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18" h="111239">
                  <a:moveTo>
                    <a:pt x="54660" y="99668"/>
                  </a:moveTo>
                  <a:lnTo>
                    <a:pt x="37655" y="-2605"/>
                  </a:lnTo>
                  <a:lnTo>
                    <a:pt x="-2058" y="-2605"/>
                  </a:lnTo>
                  <a:lnTo>
                    <a:pt x="11226" y="108635"/>
                  </a:lnTo>
                  <a:lnTo>
                    <a:pt x="54660" y="99668"/>
                  </a:lnTo>
                </a:path>
              </a:pathLst>
            </a:custGeom>
            <a:solidFill>
              <a:srgbClr val="172D36"/>
            </a:solidFill>
            <a:ln w="1270" cap="flat">
              <a:noFill/>
              <a:prstDash val="solid"/>
              <a:miter/>
            </a:ln>
          </p:spPr>
          <p:txBody>
            <a:bodyPr rtlCol="0" anchor="ctr"/>
            <a:lstStyle/>
            <a:p>
              <a:endParaRPr lang="en-IN"/>
            </a:p>
          </p:txBody>
        </p:sp>
        <p:sp>
          <p:nvSpPr>
            <p:cNvPr id="228" name="Graphic 376">
              <a:extLst>
                <a:ext uri="{FF2B5EF4-FFF2-40B4-BE49-F238E27FC236}">
                  <a16:creationId xmlns:a16="http://schemas.microsoft.com/office/drawing/2014/main" id="{79AEE39E-640D-4F91-87E8-C4522323B408}"/>
                </a:ext>
              </a:extLst>
            </p:cNvPr>
            <p:cNvSpPr/>
            <p:nvPr/>
          </p:nvSpPr>
          <p:spPr>
            <a:xfrm flipV="1">
              <a:off x="4185092" y="2943757"/>
              <a:ext cx="192558" cy="94307"/>
            </a:xfrm>
            <a:custGeom>
              <a:avLst/>
              <a:gdLst>
                <a:gd name="connsiteX0" fmla="*/ 121802 w 192558"/>
                <a:gd name="connsiteY0" fmla="*/ 91751 h 94307"/>
                <a:gd name="connsiteX1" fmla="*/ 64792 w 192558"/>
                <a:gd name="connsiteY1" fmla="*/ 51962 h 94307"/>
                <a:gd name="connsiteX2" fmla="*/ -1883 w 192558"/>
                <a:gd name="connsiteY2" fmla="*/ 7778 h 94307"/>
                <a:gd name="connsiteX3" fmla="*/ 136052 w 192558"/>
                <a:gd name="connsiteY3" fmla="*/ 10598 h 94307"/>
                <a:gd name="connsiteX4" fmla="*/ 136052 w 192558"/>
                <a:gd name="connsiteY4" fmla="*/ 1835 h 94307"/>
                <a:gd name="connsiteX5" fmla="*/ 190547 w 192558"/>
                <a:gd name="connsiteY5" fmla="*/ 4222 h 94307"/>
                <a:gd name="connsiteX6" fmla="*/ 190547 w 192558"/>
                <a:gd name="connsiteY6" fmla="*/ 76625 h 94307"/>
                <a:gd name="connsiteX7" fmla="*/ 145272 w 192558"/>
                <a:gd name="connsiteY7" fmla="*/ 73437 h 94307"/>
                <a:gd name="connsiteX8" fmla="*/ 148625 w 192558"/>
                <a:gd name="connsiteY8" fmla="*/ 80600 h 94307"/>
                <a:gd name="connsiteX9" fmla="*/ 121802 w 192558"/>
                <a:gd name="connsiteY9" fmla="*/ 91751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558" h="94307">
                  <a:moveTo>
                    <a:pt x="121802" y="91751"/>
                  </a:moveTo>
                  <a:cubicBezTo>
                    <a:pt x="121802" y="91751"/>
                    <a:pt x="99158" y="62299"/>
                    <a:pt x="64792" y="51962"/>
                  </a:cubicBezTo>
                  <a:cubicBezTo>
                    <a:pt x="30413" y="41624"/>
                    <a:pt x="-4398" y="28467"/>
                    <a:pt x="-1883" y="7778"/>
                  </a:cubicBezTo>
                  <a:cubicBezTo>
                    <a:pt x="-1883" y="7778"/>
                    <a:pt x="53044" y="-17253"/>
                    <a:pt x="136052" y="10598"/>
                  </a:cubicBezTo>
                  <a:lnTo>
                    <a:pt x="136052" y="1835"/>
                  </a:lnTo>
                  <a:lnTo>
                    <a:pt x="190547" y="4222"/>
                  </a:lnTo>
                  <a:lnTo>
                    <a:pt x="190547" y="76625"/>
                  </a:lnTo>
                  <a:lnTo>
                    <a:pt x="145272" y="73437"/>
                  </a:lnTo>
                  <a:lnTo>
                    <a:pt x="148625" y="80600"/>
                  </a:lnTo>
                  <a:lnTo>
                    <a:pt x="121802" y="91751"/>
                  </a:lnTo>
                </a:path>
              </a:pathLst>
            </a:custGeom>
            <a:solidFill>
              <a:srgbClr val="282628"/>
            </a:solidFill>
            <a:ln w="1270" cap="flat">
              <a:noFill/>
              <a:prstDash val="solid"/>
              <a:miter/>
            </a:ln>
          </p:spPr>
          <p:txBody>
            <a:bodyPr rtlCol="0" anchor="ctr"/>
            <a:lstStyle/>
            <a:p>
              <a:endParaRPr lang="en-IN"/>
            </a:p>
          </p:txBody>
        </p:sp>
        <p:sp>
          <p:nvSpPr>
            <p:cNvPr id="229" name="Graphic 376">
              <a:extLst>
                <a:ext uri="{FF2B5EF4-FFF2-40B4-BE49-F238E27FC236}">
                  <a16:creationId xmlns:a16="http://schemas.microsoft.com/office/drawing/2014/main" id="{873008CC-68FC-44FD-A3D5-A0E0F15CF92D}"/>
                </a:ext>
              </a:extLst>
            </p:cNvPr>
            <p:cNvSpPr/>
            <p:nvPr/>
          </p:nvSpPr>
          <p:spPr>
            <a:xfrm flipV="1">
              <a:off x="4185122" y="3013074"/>
              <a:ext cx="192529" cy="24990"/>
            </a:xfrm>
            <a:custGeom>
              <a:avLst/>
              <a:gdLst>
                <a:gd name="connsiteX0" fmla="*/ 88600 w 192529"/>
                <a:gd name="connsiteY0" fmla="*/ 5853 h 24990"/>
                <a:gd name="connsiteX1" fmla="*/ -1493 w 192529"/>
                <a:gd name="connsiteY1" fmla="*/ 13194 h 24990"/>
                <a:gd name="connsiteX2" fmla="*/ -1913 w 192529"/>
                <a:gd name="connsiteY2" fmla="*/ 7809 h 24990"/>
                <a:gd name="connsiteX3" fmla="*/ 136022 w 192529"/>
                <a:gd name="connsiteY3" fmla="*/ 10629 h 24990"/>
                <a:gd name="connsiteX4" fmla="*/ 136022 w 192529"/>
                <a:gd name="connsiteY4" fmla="*/ 1866 h 24990"/>
                <a:gd name="connsiteX5" fmla="*/ 190518 w 192529"/>
                <a:gd name="connsiteY5" fmla="*/ 4253 h 24990"/>
                <a:gd name="connsiteX6" fmla="*/ 190518 w 192529"/>
                <a:gd name="connsiteY6" fmla="*/ 22465 h 24990"/>
                <a:gd name="connsiteX7" fmla="*/ 88600 w 192529"/>
                <a:gd name="connsiteY7" fmla="*/ 5853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9" h="24990">
                  <a:moveTo>
                    <a:pt x="88600" y="5853"/>
                  </a:moveTo>
                  <a:cubicBezTo>
                    <a:pt x="36378" y="-2363"/>
                    <a:pt x="2863" y="11721"/>
                    <a:pt x="-1493" y="13194"/>
                  </a:cubicBezTo>
                  <a:cubicBezTo>
                    <a:pt x="-1963" y="11404"/>
                    <a:pt x="-2141" y="9600"/>
                    <a:pt x="-1913" y="7809"/>
                  </a:cubicBezTo>
                  <a:cubicBezTo>
                    <a:pt x="-1913" y="7809"/>
                    <a:pt x="53015" y="-17222"/>
                    <a:pt x="136022" y="10629"/>
                  </a:cubicBezTo>
                  <a:lnTo>
                    <a:pt x="136022" y="1866"/>
                  </a:lnTo>
                  <a:lnTo>
                    <a:pt x="190518" y="4253"/>
                  </a:lnTo>
                  <a:lnTo>
                    <a:pt x="190518" y="22465"/>
                  </a:lnTo>
                  <a:cubicBezTo>
                    <a:pt x="171061" y="21284"/>
                    <a:pt x="138740" y="13740"/>
                    <a:pt x="88600" y="5853"/>
                  </a:cubicBezTo>
                </a:path>
              </a:pathLst>
            </a:custGeom>
            <a:solidFill>
              <a:srgbClr val="161414"/>
            </a:solidFill>
            <a:ln w="1270" cap="flat">
              <a:noFill/>
              <a:prstDash val="solid"/>
              <a:miter/>
            </a:ln>
          </p:spPr>
          <p:txBody>
            <a:bodyPr rtlCol="0" anchor="ctr"/>
            <a:lstStyle/>
            <a:p>
              <a:endParaRPr lang="en-IN"/>
            </a:p>
          </p:txBody>
        </p:sp>
        <p:sp>
          <p:nvSpPr>
            <p:cNvPr id="230" name="Graphic 376">
              <a:extLst>
                <a:ext uri="{FF2B5EF4-FFF2-40B4-BE49-F238E27FC236}">
                  <a16:creationId xmlns:a16="http://schemas.microsoft.com/office/drawing/2014/main" id="{7D276EE3-7546-475F-B018-BDDB00DC09C4}"/>
                </a:ext>
              </a:extLst>
            </p:cNvPr>
            <p:cNvSpPr/>
            <p:nvPr/>
          </p:nvSpPr>
          <p:spPr>
            <a:xfrm flipV="1">
              <a:off x="4289106" y="2958888"/>
              <a:ext cx="29324" cy="27046"/>
            </a:xfrm>
            <a:custGeom>
              <a:avLst/>
              <a:gdLst>
                <a:gd name="connsiteX0" fmla="*/ 25317 w 29324"/>
                <a:gd name="connsiteY0" fmla="*/ -2573 h 27046"/>
                <a:gd name="connsiteX1" fmla="*/ 23323 w 29324"/>
                <a:gd name="connsiteY1" fmla="*/ -1519 h 27046"/>
                <a:gd name="connsiteX2" fmla="*/ -452 w 29324"/>
                <a:gd name="connsiteY2" fmla="*/ 19830 h 27046"/>
                <a:gd name="connsiteX3" fmla="*/ -1887 w 29324"/>
                <a:gd name="connsiteY3" fmla="*/ 22891 h 27046"/>
                <a:gd name="connsiteX4" fmla="*/ 1174 w 29324"/>
                <a:gd name="connsiteY4" fmla="*/ 24339 h 27046"/>
                <a:gd name="connsiteX5" fmla="*/ 27298 w 29324"/>
                <a:gd name="connsiteY5" fmla="*/ 1148 h 27046"/>
                <a:gd name="connsiteX6" fmla="*/ 26650 w 29324"/>
                <a:gd name="connsiteY6" fmla="*/ -2167 h 27046"/>
                <a:gd name="connsiteX7" fmla="*/ 25317 w 29324"/>
                <a:gd name="connsiteY7" fmla="*/ -2573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4" h="27046">
                  <a:moveTo>
                    <a:pt x="25317" y="-2573"/>
                  </a:moveTo>
                  <a:lnTo>
                    <a:pt x="23323" y="-1519"/>
                  </a:lnTo>
                  <a:cubicBezTo>
                    <a:pt x="12159" y="15144"/>
                    <a:pt x="-325" y="19792"/>
                    <a:pt x="-452" y="19830"/>
                  </a:cubicBezTo>
                  <a:cubicBezTo>
                    <a:pt x="-1684" y="20287"/>
                    <a:pt x="-2331" y="21659"/>
                    <a:pt x="-1887" y="22891"/>
                  </a:cubicBezTo>
                  <a:cubicBezTo>
                    <a:pt x="-1430" y="24135"/>
                    <a:pt x="-58" y="24770"/>
                    <a:pt x="1174" y="24339"/>
                  </a:cubicBezTo>
                  <a:cubicBezTo>
                    <a:pt x="1745" y="24122"/>
                    <a:pt x="15271" y="19093"/>
                    <a:pt x="27298" y="1148"/>
                  </a:cubicBezTo>
                  <a:lnTo>
                    <a:pt x="26650" y="-2167"/>
                  </a:lnTo>
                  <a:lnTo>
                    <a:pt x="25317" y="-2573"/>
                  </a:lnTo>
                </a:path>
              </a:pathLst>
            </a:custGeom>
            <a:solidFill>
              <a:srgbClr val="161414"/>
            </a:solidFill>
            <a:ln w="1270" cap="flat">
              <a:noFill/>
              <a:prstDash val="solid"/>
              <a:miter/>
            </a:ln>
          </p:spPr>
          <p:txBody>
            <a:bodyPr rtlCol="0" anchor="ctr"/>
            <a:lstStyle/>
            <a:p>
              <a:endParaRPr lang="en-IN"/>
            </a:p>
          </p:txBody>
        </p:sp>
        <p:sp>
          <p:nvSpPr>
            <p:cNvPr id="231" name="Graphic 376">
              <a:extLst>
                <a:ext uri="{FF2B5EF4-FFF2-40B4-BE49-F238E27FC236}">
                  <a16:creationId xmlns:a16="http://schemas.microsoft.com/office/drawing/2014/main" id="{7170F68A-E7AB-492D-83F8-D5C9F20BDCA8}"/>
                </a:ext>
              </a:extLst>
            </p:cNvPr>
            <p:cNvSpPr/>
            <p:nvPr/>
          </p:nvSpPr>
          <p:spPr>
            <a:xfrm flipV="1">
              <a:off x="4276628" y="2964489"/>
              <a:ext cx="29331" cy="27059"/>
            </a:xfrm>
            <a:custGeom>
              <a:avLst/>
              <a:gdLst>
                <a:gd name="connsiteX0" fmla="*/ 25332 w 29331"/>
                <a:gd name="connsiteY0" fmla="*/ -2568 h 27059"/>
                <a:gd name="connsiteX1" fmla="*/ 23338 w 29331"/>
                <a:gd name="connsiteY1" fmla="*/ -1501 h 27059"/>
                <a:gd name="connsiteX2" fmla="*/ -437 w 29331"/>
                <a:gd name="connsiteY2" fmla="*/ 19848 h 27059"/>
                <a:gd name="connsiteX3" fmla="*/ -1872 w 29331"/>
                <a:gd name="connsiteY3" fmla="*/ 22909 h 27059"/>
                <a:gd name="connsiteX4" fmla="*/ 1189 w 29331"/>
                <a:gd name="connsiteY4" fmla="*/ 24356 h 27059"/>
                <a:gd name="connsiteX5" fmla="*/ 27313 w 29331"/>
                <a:gd name="connsiteY5" fmla="*/ 1166 h 27059"/>
                <a:gd name="connsiteX6" fmla="*/ 26665 w 29331"/>
                <a:gd name="connsiteY6" fmla="*/ -2161 h 27059"/>
                <a:gd name="connsiteX7" fmla="*/ 25332 w 29331"/>
                <a:gd name="connsiteY7" fmla="*/ -2568 h 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1" h="27059">
                  <a:moveTo>
                    <a:pt x="25332" y="-2568"/>
                  </a:moveTo>
                  <a:lnTo>
                    <a:pt x="23338" y="-1501"/>
                  </a:lnTo>
                  <a:cubicBezTo>
                    <a:pt x="12175" y="15161"/>
                    <a:pt x="-310" y="19797"/>
                    <a:pt x="-437" y="19848"/>
                  </a:cubicBezTo>
                  <a:cubicBezTo>
                    <a:pt x="-1681" y="20292"/>
                    <a:pt x="-2329" y="21664"/>
                    <a:pt x="-1872" y="22909"/>
                  </a:cubicBezTo>
                  <a:cubicBezTo>
                    <a:pt x="-1427" y="24153"/>
                    <a:pt x="-43" y="24788"/>
                    <a:pt x="1189" y="24356"/>
                  </a:cubicBezTo>
                  <a:cubicBezTo>
                    <a:pt x="1760" y="24153"/>
                    <a:pt x="15273" y="19111"/>
                    <a:pt x="27313" y="1166"/>
                  </a:cubicBezTo>
                  <a:lnTo>
                    <a:pt x="26665" y="-2161"/>
                  </a:lnTo>
                  <a:lnTo>
                    <a:pt x="25332" y="-2568"/>
                  </a:lnTo>
                </a:path>
              </a:pathLst>
            </a:custGeom>
            <a:solidFill>
              <a:srgbClr val="161414"/>
            </a:solidFill>
            <a:ln w="1270" cap="flat">
              <a:noFill/>
              <a:prstDash val="solid"/>
              <a:miter/>
            </a:ln>
          </p:spPr>
          <p:txBody>
            <a:bodyPr rtlCol="0" anchor="ctr"/>
            <a:lstStyle/>
            <a:p>
              <a:endParaRPr lang="en-IN"/>
            </a:p>
          </p:txBody>
        </p:sp>
        <p:sp>
          <p:nvSpPr>
            <p:cNvPr id="232" name="Graphic 376">
              <a:extLst>
                <a:ext uri="{FF2B5EF4-FFF2-40B4-BE49-F238E27FC236}">
                  <a16:creationId xmlns:a16="http://schemas.microsoft.com/office/drawing/2014/main" id="{4A1C0BF7-1E1D-4379-9D08-E18F359C7C5A}"/>
                </a:ext>
              </a:extLst>
            </p:cNvPr>
            <p:cNvSpPr/>
            <p:nvPr/>
          </p:nvSpPr>
          <p:spPr>
            <a:xfrm flipV="1">
              <a:off x="4264157" y="2970021"/>
              <a:ext cx="29318" cy="27051"/>
            </a:xfrm>
            <a:custGeom>
              <a:avLst/>
              <a:gdLst>
                <a:gd name="connsiteX0" fmla="*/ 25327 w 29318"/>
                <a:gd name="connsiteY0" fmla="*/ -2563 h 27051"/>
                <a:gd name="connsiteX1" fmla="*/ 23346 w 29318"/>
                <a:gd name="connsiteY1" fmla="*/ -1509 h 27051"/>
                <a:gd name="connsiteX2" fmla="*/ -441 w 29318"/>
                <a:gd name="connsiteY2" fmla="*/ 19853 h 27051"/>
                <a:gd name="connsiteX3" fmla="*/ -1863 w 29318"/>
                <a:gd name="connsiteY3" fmla="*/ 22913 h 27051"/>
                <a:gd name="connsiteX4" fmla="*/ 1185 w 29318"/>
                <a:gd name="connsiteY4" fmla="*/ 24348 h 27051"/>
                <a:gd name="connsiteX5" fmla="*/ 27309 w 29318"/>
                <a:gd name="connsiteY5" fmla="*/ 1158 h 27051"/>
                <a:gd name="connsiteX6" fmla="*/ 26661 w 29318"/>
                <a:gd name="connsiteY6" fmla="*/ -2157 h 27051"/>
                <a:gd name="connsiteX7" fmla="*/ 25327 w 29318"/>
                <a:gd name="connsiteY7" fmla="*/ -2563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18" h="27051">
                  <a:moveTo>
                    <a:pt x="25327" y="-2563"/>
                  </a:moveTo>
                  <a:lnTo>
                    <a:pt x="23346" y="-1509"/>
                  </a:lnTo>
                  <a:cubicBezTo>
                    <a:pt x="12247" y="15052"/>
                    <a:pt x="-314" y="19802"/>
                    <a:pt x="-441" y="19853"/>
                  </a:cubicBezTo>
                  <a:cubicBezTo>
                    <a:pt x="-1672" y="20310"/>
                    <a:pt x="-2320" y="21681"/>
                    <a:pt x="-1863" y="22913"/>
                  </a:cubicBezTo>
                  <a:cubicBezTo>
                    <a:pt x="-1406" y="24145"/>
                    <a:pt x="-34" y="24793"/>
                    <a:pt x="1185" y="24348"/>
                  </a:cubicBezTo>
                  <a:cubicBezTo>
                    <a:pt x="1769" y="24145"/>
                    <a:pt x="15282" y="19103"/>
                    <a:pt x="27309" y="1158"/>
                  </a:cubicBezTo>
                  <a:lnTo>
                    <a:pt x="26661" y="-2157"/>
                  </a:lnTo>
                  <a:lnTo>
                    <a:pt x="25327" y="-2563"/>
                  </a:lnTo>
                </a:path>
              </a:pathLst>
            </a:custGeom>
            <a:solidFill>
              <a:srgbClr val="161414"/>
            </a:solidFill>
            <a:ln w="1270" cap="flat">
              <a:noFill/>
              <a:prstDash val="solid"/>
              <a:miter/>
            </a:ln>
          </p:spPr>
          <p:txBody>
            <a:bodyPr rtlCol="0" anchor="ctr"/>
            <a:lstStyle/>
            <a:p>
              <a:endParaRPr lang="en-IN"/>
            </a:p>
          </p:txBody>
        </p:sp>
        <p:sp>
          <p:nvSpPr>
            <p:cNvPr id="233" name="Graphic 376">
              <a:extLst>
                <a:ext uri="{FF2B5EF4-FFF2-40B4-BE49-F238E27FC236}">
                  <a16:creationId xmlns:a16="http://schemas.microsoft.com/office/drawing/2014/main" id="{5837E2F2-749D-496E-B4FE-3C517EADACCD}"/>
                </a:ext>
              </a:extLst>
            </p:cNvPr>
            <p:cNvSpPr/>
            <p:nvPr/>
          </p:nvSpPr>
          <p:spPr>
            <a:xfrm flipV="1">
              <a:off x="4299661" y="2056879"/>
              <a:ext cx="336511" cy="898449"/>
            </a:xfrm>
            <a:custGeom>
              <a:avLst/>
              <a:gdLst>
                <a:gd name="connsiteX0" fmla="*/ 251607 w 336511"/>
                <a:gd name="connsiteY0" fmla="*/ 879421 h 898449"/>
                <a:gd name="connsiteX1" fmla="*/ 292945 w 336511"/>
                <a:gd name="connsiteY1" fmla="*/ 385658 h 898449"/>
                <a:gd name="connsiteX2" fmla="*/ 334373 w 336511"/>
                <a:gd name="connsiteY2" fmla="*/ 24025 h 898449"/>
                <a:gd name="connsiteX3" fmla="*/ 238945 w 336511"/>
                <a:gd name="connsiteY3" fmla="*/ 8950 h 898449"/>
                <a:gd name="connsiteX4" fmla="*/ 182443 w 336511"/>
                <a:gd name="connsiteY4" fmla="*/ 363051 h 898449"/>
                <a:gd name="connsiteX5" fmla="*/ 137244 w 336511"/>
                <a:gd name="connsiteY5" fmla="*/ 699576 h 898449"/>
                <a:gd name="connsiteX6" fmla="*/ 112123 w 336511"/>
                <a:gd name="connsiteY6" fmla="*/ 699576 h 898449"/>
                <a:gd name="connsiteX7" fmla="*/ 90774 w 336511"/>
                <a:gd name="connsiteY7" fmla="*/ 8950 h 898449"/>
                <a:gd name="connsiteX8" fmla="*/ -2139 w 336511"/>
                <a:gd name="connsiteY8" fmla="*/ 6448 h 898449"/>
                <a:gd name="connsiteX9" fmla="*/ 5392 w 336511"/>
                <a:gd name="connsiteY9" fmla="*/ 895461 h 898449"/>
                <a:gd name="connsiteX10" fmla="*/ 251607 w 336511"/>
                <a:gd name="connsiteY10" fmla="*/ 879421 h 89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11" h="898449">
                  <a:moveTo>
                    <a:pt x="251607" y="879421"/>
                  </a:moveTo>
                  <a:lnTo>
                    <a:pt x="292945" y="385658"/>
                  </a:lnTo>
                  <a:lnTo>
                    <a:pt x="334373" y="24025"/>
                  </a:lnTo>
                  <a:cubicBezTo>
                    <a:pt x="334373" y="24025"/>
                    <a:pt x="314294" y="-3610"/>
                    <a:pt x="238945" y="8950"/>
                  </a:cubicBezTo>
                  <a:lnTo>
                    <a:pt x="182443" y="363051"/>
                  </a:lnTo>
                  <a:lnTo>
                    <a:pt x="137244" y="699576"/>
                  </a:lnTo>
                  <a:lnTo>
                    <a:pt x="112123" y="699576"/>
                  </a:lnTo>
                  <a:lnTo>
                    <a:pt x="90774" y="8950"/>
                  </a:lnTo>
                  <a:cubicBezTo>
                    <a:pt x="90774" y="8950"/>
                    <a:pt x="58122" y="-16158"/>
                    <a:pt x="-2139" y="6448"/>
                  </a:cubicBezTo>
                  <a:lnTo>
                    <a:pt x="5392" y="895461"/>
                  </a:lnTo>
                  <a:lnTo>
                    <a:pt x="251607" y="879421"/>
                  </a:lnTo>
                </a:path>
              </a:pathLst>
            </a:custGeom>
            <a:solidFill>
              <a:srgbClr val="5D6062"/>
            </a:solidFill>
            <a:ln w="1270" cap="flat">
              <a:noFill/>
              <a:prstDash val="solid"/>
              <a:miter/>
            </a:ln>
          </p:spPr>
          <p:txBody>
            <a:bodyPr rtlCol="0" anchor="ctr"/>
            <a:lstStyle/>
            <a:p>
              <a:endParaRPr lang="en-IN"/>
            </a:p>
          </p:txBody>
        </p:sp>
        <p:sp>
          <p:nvSpPr>
            <p:cNvPr id="234" name="Graphic 376">
              <a:extLst>
                <a:ext uri="{FF2B5EF4-FFF2-40B4-BE49-F238E27FC236}">
                  <a16:creationId xmlns:a16="http://schemas.microsoft.com/office/drawing/2014/main" id="{52E2046C-3481-4AA5-8D30-C485FF76E757}"/>
                </a:ext>
              </a:extLst>
            </p:cNvPr>
            <p:cNvSpPr/>
            <p:nvPr/>
          </p:nvSpPr>
          <p:spPr>
            <a:xfrm flipV="1">
              <a:off x="4413923" y="1542668"/>
              <a:ext cx="87934" cy="182219"/>
            </a:xfrm>
            <a:custGeom>
              <a:avLst/>
              <a:gdLst>
                <a:gd name="connsiteX0" fmla="*/ -2132 w 87934"/>
                <a:gd name="connsiteY0" fmla="*/ 136479 h 182219"/>
                <a:gd name="connsiteX1" fmla="*/ 1246 w 87934"/>
                <a:gd name="connsiteY1" fmla="*/ -3767 h 182219"/>
                <a:gd name="connsiteX2" fmla="*/ 85803 w 87934"/>
                <a:gd name="connsiteY2" fmla="*/ 34028 h 182219"/>
                <a:gd name="connsiteX3" fmla="*/ 83136 w 87934"/>
                <a:gd name="connsiteY3" fmla="*/ 178452 h 182219"/>
                <a:gd name="connsiteX4" fmla="*/ -2132 w 87934"/>
                <a:gd name="connsiteY4" fmla="*/ 136479 h 18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34" h="182219">
                  <a:moveTo>
                    <a:pt x="-2132" y="136479"/>
                  </a:moveTo>
                  <a:lnTo>
                    <a:pt x="1246" y="-3767"/>
                  </a:lnTo>
                  <a:lnTo>
                    <a:pt x="85803" y="34028"/>
                  </a:lnTo>
                  <a:lnTo>
                    <a:pt x="83136" y="178452"/>
                  </a:lnTo>
                  <a:lnTo>
                    <a:pt x="-2132" y="136479"/>
                  </a:lnTo>
                </a:path>
              </a:pathLst>
            </a:custGeom>
            <a:solidFill>
              <a:srgbClr val="CF8D7C"/>
            </a:solidFill>
            <a:ln w="1270" cap="flat">
              <a:noFill/>
              <a:prstDash val="solid"/>
              <a:miter/>
            </a:ln>
          </p:spPr>
          <p:txBody>
            <a:bodyPr rtlCol="0" anchor="ctr"/>
            <a:lstStyle/>
            <a:p>
              <a:endParaRPr lang="en-IN"/>
            </a:p>
          </p:txBody>
        </p:sp>
        <p:sp>
          <p:nvSpPr>
            <p:cNvPr id="235" name="Graphic 376">
              <a:extLst>
                <a:ext uri="{FF2B5EF4-FFF2-40B4-BE49-F238E27FC236}">
                  <a16:creationId xmlns:a16="http://schemas.microsoft.com/office/drawing/2014/main" id="{0AEF6D5C-1416-4CF3-ABB3-8CADAB4371C6}"/>
                </a:ext>
              </a:extLst>
            </p:cNvPr>
            <p:cNvSpPr/>
            <p:nvPr/>
          </p:nvSpPr>
          <p:spPr>
            <a:xfrm flipV="1">
              <a:off x="4276470" y="1635911"/>
              <a:ext cx="391134" cy="455201"/>
            </a:xfrm>
            <a:custGeom>
              <a:avLst/>
              <a:gdLst>
                <a:gd name="connsiteX0" fmla="*/ -834 w 391134"/>
                <a:gd name="connsiteY0" fmla="*/ 398946 h 455201"/>
                <a:gd name="connsiteX1" fmla="*/ 23563 w 391134"/>
                <a:gd name="connsiteY1" fmla="*/ 20625 h 455201"/>
                <a:gd name="connsiteX2" fmla="*/ 184700 w 391134"/>
                <a:gd name="connsiteY2" fmla="*/ -3162 h 455201"/>
                <a:gd name="connsiteX3" fmla="*/ 274794 w 391134"/>
                <a:gd name="connsiteY3" fmla="*/ 14631 h 455201"/>
                <a:gd name="connsiteX4" fmla="*/ 388993 w 391134"/>
                <a:gd name="connsiteY4" fmla="*/ 438417 h 455201"/>
                <a:gd name="connsiteX5" fmla="*/ 218063 w 391134"/>
                <a:gd name="connsiteY5" fmla="*/ 451638 h 455201"/>
                <a:gd name="connsiteX6" fmla="*/ 168635 w 391134"/>
                <a:gd name="connsiteY6" fmla="*/ 405842 h 455201"/>
                <a:gd name="connsiteX7" fmla="*/ 128706 w 391134"/>
                <a:gd name="connsiteY7" fmla="*/ 448476 h 455201"/>
                <a:gd name="connsiteX8" fmla="*/ -2142 w 391134"/>
                <a:gd name="connsiteY8" fmla="*/ 433172 h 455201"/>
                <a:gd name="connsiteX9" fmla="*/ -834 w 391134"/>
                <a:gd name="connsiteY9" fmla="*/ 398946 h 45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134" h="455201">
                  <a:moveTo>
                    <a:pt x="-834" y="398946"/>
                  </a:moveTo>
                  <a:cubicBezTo>
                    <a:pt x="-834" y="398946"/>
                    <a:pt x="7320" y="147994"/>
                    <a:pt x="23563" y="20625"/>
                  </a:cubicBezTo>
                  <a:cubicBezTo>
                    <a:pt x="23563" y="20625"/>
                    <a:pt x="85704" y="-7200"/>
                    <a:pt x="184700" y="-3162"/>
                  </a:cubicBezTo>
                  <a:cubicBezTo>
                    <a:pt x="254639" y="-317"/>
                    <a:pt x="274794" y="14631"/>
                    <a:pt x="274794" y="14631"/>
                  </a:cubicBezTo>
                  <a:lnTo>
                    <a:pt x="388993" y="438417"/>
                  </a:lnTo>
                  <a:cubicBezTo>
                    <a:pt x="388993" y="438417"/>
                    <a:pt x="324642" y="451765"/>
                    <a:pt x="218063" y="451638"/>
                  </a:cubicBezTo>
                  <a:lnTo>
                    <a:pt x="168635" y="405842"/>
                  </a:lnTo>
                  <a:cubicBezTo>
                    <a:pt x="168635" y="405842"/>
                    <a:pt x="155224" y="441402"/>
                    <a:pt x="128706" y="448476"/>
                  </a:cubicBezTo>
                  <a:cubicBezTo>
                    <a:pt x="88536" y="445707"/>
                    <a:pt x="44683" y="440881"/>
                    <a:pt x="-2142" y="433172"/>
                  </a:cubicBezTo>
                  <a:lnTo>
                    <a:pt x="-834" y="398946"/>
                  </a:lnTo>
                </a:path>
              </a:pathLst>
            </a:custGeom>
            <a:solidFill>
              <a:srgbClr val="E1F5F9"/>
            </a:solidFill>
            <a:ln w="1270" cap="flat">
              <a:noFill/>
              <a:prstDash val="solid"/>
              <a:miter/>
            </a:ln>
          </p:spPr>
          <p:txBody>
            <a:bodyPr rtlCol="0" anchor="ctr"/>
            <a:lstStyle/>
            <a:p>
              <a:endParaRPr lang="en-IN" dirty="0"/>
            </a:p>
          </p:txBody>
        </p:sp>
        <p:sp>
          <p:nvSpPr>
            <p:cNvPr id="236" name="Graphic 376">
              <a:extLst>
                <a:ext uri="{FF2B5EF4-FFF2-40B4-BE49-F238E27FC236}">
                  <a16:creationId xmlns:a16="http://schemas.microsoft.com/office/drawing/2014/main" id="{AF72BC3A-B9D5-472F-9E5B-87688F05BDED}"/>
                </a:ext>
              </a:extLst>
            </p:cNvPr>
            <p:cNvSpPr/>
            <p:nvPr/>
          </p:nvSpPr>
          <p:spPr>
            <a:xfrm flipV="1">
              <a:off x="4581004" y="1649132"/>
              <a:ext cx="185597" cy="289089"/>
            </a:xfrm>
            <a:custGeom>
              <a:avLst/>
              <a:gdLst>
                <a:gd name="connsiteX0" fmla="*/ 91192 w 185597"/>
                <a:gd name="connsiteY0" fmla="*/ -3625 h 289089"/>
                <a:gd name="connsiteX1" fmla="*/ -2279 w 185597"/>
                <a:gd name="connsiteY1" fmla="*/ 256827 h 289089"/>
                <a:gd name="connsiteX2" fmla="*/ 84322 w 185597"/>
                <a:gd name="connsiteY2" fmla="*/ 285465 h 289089"/>
                <a:gd name="connsiteX3" fmla="*/ 183318 w 185597"/>
                <a:gd name="connsiteY3" fmla="*/ 4376 h 289089"/>
                <a:gd name="connsiteX4" fmla="*/ 91192 w 185597"/>
                <a:gd name="connsiteY4" fmla="*/ -3625 h 289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597" h="289089">
                  <a:moveTo>
                    <a:pt x="91192" y="-3625"/>
                  </a:moveTo>
                  <a:lnTo>
                    <a:pt x="-2279" y="256827"/>
                  </a:lnTo>
                  <a:lnTo>
                    <a:pt x="84322" y="285465"/>
                  </a:lnTo>
                  <a:lnTo>
                    <a:pt x="183318" y="4376"/>
                  </a:lnTo>
                  <a:lnTo>
                    <a:pt x="91192" y="-3625"/>
                  </a:lnTo>
                </a:path>
              </a:pathLst>
            </a:custGeom>
            <a:solidFill>
              <a:srgbClr val="E1F5F9"/>
            </a:solidFill>
            <a:ln w="1270" cap="flat">
              <a:noFill/>
              <a:prstDash val="solid"/>
              <a:miter/>
            </a:ln>
          </p:spPr>
          <p:txBody>
            <a:bodyPr rtlCol="0" anchor="ctr"/>
            <a:lstStyle/>
            <a:p>
              <a:endParaRPr lang="en-IN"/>
            </a:p>
          </p:txBody>
        </p:sp>
        <p:sp>
          <p:nvSpPr>
            <p:cNvPr id="237" name="Graphic 376">
              <a:extLst>
                <a:ext uri="{FF2B5EF4-FFF2-40B4-BE49-F238E27FC236}">
                  <a16:creationId xmlns:a16="http://schemas.microsoft.com/office/drawing/2014/main" id="{2158D5D2-F3FB-4D1B-A443-C531E87E2670}"/>
                </a:ext>
              </a:extLst>
            </p:cNvPr>
            <p:cNvSpPr/>
            <p:nvPr/>
          </p:nvSpPr>
          <p:spPr>
            <a:xfrm flipV="1">
              <a:off x="4300811" y="2080010"/>
              <a:ext cx="38194" cy="35986"/>
            </a:xfrm>
            <a:custGeom>
              <a:avLst/>
              <a:gdLst>
                <a:gd name="connsiteX0" fmla="*/ 36157 w 38194"/>
                <a:gd name="connsiteY0" fmla="*/ 21526 h 35986"/>
                <a:gd name="connsiteX1" fmla="*/ 4343 w 38194"/>
                <a:gd name="connsiteY1" fmla="*/ 32220 h 35986"/>
                <a:gd name="connsiteX2" fmla="*/ -1779 w 38194"/>
                <a:gd name="connsiteY2" fmla="*/ 21869 h 35986"/>
                <a:gd name="connsiteX3" fmla="*/ 4343 w 38194"/>
                <a:gd name="connsiteY3" fmla="*/ 7188 h 35986"/>
                <a:gd name="connsiteX4" fmla="*/ 31445 w 38194"/>
                <a:gd name="connsiteY4" fmla="*/ -3353 h 35986"/>
                <a:gd name="connsiteX5" fmla="*/ 36157 w 38194"/>
                <a:gd name="connsiteY5" fmla="*/ 21526 h 3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94" h="35986">
                  <a:moveTo>
                    <a:pt x="36157" y="21526"/>
                  </a:moveTo>
                  <a:cubicBezTo>
                    <a:pt x="14897" y="26111"/>
                    <a:pt x="4584" y="32143"/>
                    <a:pt x="4343" y="32220"/>
                  </a:cubicBezTo>
                  <a:cubicBezTo>
                    <a:pt x="-1893" y="34290"/>
                    <a:pt x="-1080" y="28244"/>
                    <a:pt x="-1779" y="21869"/>
                  </a:cubicBezTo>
                  <a:cubicBezTo>
                    <a:pt x="-2706" y="13436"/>
                    <a:pt x="-1258" y="8928"/>
                    <a:pt x="4343" y="7188"/>
                  </a:cubicBezTo>
                  <a:cubicBezTo>
                    <a:pt x="5359" y="6883"/>
                    <a:pt x="10274" y="1740"/>
                    <a:pt x="31445" y="-3353"/>
                  </a:cubicBezTo>
                  <a:cubicBezTo>
                    <a:pt x="33032" y="4940"/>
                    <a:pt x="34607" y="13233"/>
                    <a:pt x="36157" y="21526"/>
                  </a:cubicBezTo>
                </a:path>
              </a:pathLst>
            </a:custGeom>
            <a:solidFill>
              <a:srgbClr val="161414"/>
            </a:solidFill>
            <a:ln w="1270" cap="flat">
              <a:noFill/>
              <a:prstDash val="solid"/>
              <a:miter/>
            </a:ln>
          </p:spPr>
          <p:txBody>
            <a:bodyPr rtlCol="0" anchor="ctr"/>
            <a:lstStyle/>
            <a:p>
              <a:endParaRPr lang="en-IN"/>
            </a:p>
          </p:txBody>
        </p:sp>
        <p:sp>
          <p:nvSpPr>
            <p:cNvPr id="238" name="Graphic 376">
              <a:extLst>
                <a:ext uri="{FF2B5EF4-FFF2-40B4-BE49-F238E27FC236}">
                  <a16:creationId xmlns:a16="http://schemas.microsoft.com/office/drawing/2014/main" id="{364016E8-F0CF-433C-980C-6FC7F4821DFB}"/>
                </a:ext>
              </a:extLst>
            </p:cNvPr>
            <p:cNvSpPr/>
            <p:nvPr/>
          </p:nvSpPr>
          <p:spPr>
            <a:xfrm flipV="1">
              <a:off x="4354486" y="2094445"/>
              <a:ext cx="140093" cy="31876"/>
            </a:xfrm>
            <a:custGeom>
              <a:avLst/>
              <a:gdLst>
                <a:gd name="connsiteX0" fmla="*/ 134873 w 140093"/>
                <a:gd name="connsiteY0" fmla="*/ 25080 h 31876"/>
                <a:gd name="connsiteX1" fmla="*/ 57263 w 140093"/>
                <a:gd name="connsiteY1" fmla="*/ 23035 h 31876"/>
                <a:gd name="connsiteX2" fmla="*/ -39 w 140093"/>
                <a:gd name="connsiteY2" fmla="*/ 28535 h 31876"/>
                <a:gd name="connsiteX3" fmla="*/ -2109 w 140093"/>
                <a:gd name="connsiteY3" fmla="*/ 2766 h 31876"/>
                <a:gd name="connsiteX4" fmla="*/ 56743 w 140093"/>
                <a:gd name="connsiteY4" fmla="*/ -3152 h 31876"/>
                <a:gd name="connsiteX5" fmla="*/ 83527 w 140093"/>
                <a:gd name="connsiteY5" fmla="*/ -3241 h 31876"/>
                <a:gd name="connsiteX6" fmla="*/ 137984 w 140093"/>
                <a:gd name="connsiteY6" fmla="*/ 150 h 31876"/>
                <a:gd name="connsiteX7" fmla="*/ 134873 w 140093"/>
                <a:gd name="connsiteY7" fmla="*/ 25080 h 3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093" h="31876">
                  <a:moveTo>
                    <a:pt x="134873" y="25080"/>
                  </a:moveTo>
                  <a:cubicBezTo>
                    <a:pt x="111213" y="22832"/>
                    <a:pt x="85318" y="22375"/>
                    <a:pt x="57263" y="23035"/>
                  </a:cubicBezTo>
                  <a:cubicBezTo>
                    <a:pt x="35648" y="23556"/>
                    <a:pt x="16255" y="25791"/>
                    <a:pt x="-39" y="28535"/>
                  </a:cubicBezTo>
                  <a:cubicBezTo>
                    <a:pt x="481" y="19898"/>
                    <a:pt x="-661" y="11313"/>
                    <a:pt x="-2109" y="2766"/>
                  </a:cubicBezTo>
                  <a:cubicBezTo>
                    <a:pt x="14477" y="-218"/>
                    <a:pt x="34289" y="-2619"/>
                    <a:pt x="56743" y="-3152"/>
                  </a:cubicBezTo>
                  <a:cubicBezTo>
                    <a:pt x="65886" y="-3381"/>
                    <a:pt x="74815" y="-3393"/>
                    <a:pt x="83527" y="-3241"/>
                  </a:cubicBezTo>
                  <a:cubicBezTo>
                    <a:pt x="103072" y="-2873"/>
                    <a:pt x="121081" y="-1806"/>
                    <a:pt x="137984" y="150"/>
                  </a:cubicBezTo>
                  <a:cubicBezTo>
                    <a:pt x="136130" y="8329"/>
                    <a:pt x="135038" y="16635"/>
                    <a:pt x="134873" y="25080"/>
                  </a:cubicBezTo>
                </a:path>
              </a:pathLst>
            </a:custGeom>
            <a:solidFill>
              <a:srgbClr val="161414"/>
            </a:solidFill>
            <a:ln w="1270" cap="flat">
              <a:noFill/>
              <a:prstDash val="solid"/>
              <a:miter/>
            </a:ln>
          </p:spPr>
          <p:txBody>
            <a:bodyPr rtlCol="0" anchor="ctr"/>
            <a:lstStyle/>
            <a:p>
              <a:endParaRPr lang="en-IN"/>
            </a:p>
          </p:txBody>
        </p:sp>
        <p:sp>
          <p:nvSpPr>
            <p:cNvPr id="239" name="Graphic 376">
              <a:extLst>
                <a:ext uri="{FF2B5EF4-FFF2-40B4-BE49-F238E27FC236}">
                  <a16:creationId xmlns:a16="http://schemas.microsoft.com/office/drawing/2014/main" id="{E2B4C366-EE84-4DC8-BE91-0421AB136539}"/>
                </a:ext>
              </a:extLst>
            </p:cNvPr>
            <p:cNvSpPr/>
            <p:nvPr/>
          </p:nvSpPr>
          <p:spPr>
            <a:xfrm flipV="1">
              <a:off x="4506975" y="2085460"/>
              <a:ext cx="54605" cy="35312"/>
            </a:xfrm>
            <a:custGeom>
              <a:avLst/>
              <a:gdLst>
                <a:gd name="connsiteX0" fmla="*/ 51664 w 54605"/>
                <a:gd name="connsiteY0" fmla="*/ 21670 h 35312"/>
                <a:gd name="connsiteX1" fmla="*/ 43485 w 54605"/>
                <a:gd name="connsiteY1" fmla="*/ 31513 h 35312"/>
                <a:gd name="connsiteX2" fmla="*/ -2184 w 54605"/>
                <a:gd name="connsiteY2" fmla="*/ 21251 h 35312"/>
                <a:gd name="connsiteX3" fmla="*/ 813 w 54605"/>
                <a:gd name="connsiteY3" fmla="*/ -3348 h 35312"/>
                <a:gd name="connsiteX4" fmla="*/ 48743 w 54605"/>
                <a:gd name="connsiteY4" fmla="*/ 8678 h 35312"/>
                <a:gd name="connsiteX5" fmla="*/ 51664 w 54605"/>
                <a:gd name="connsiteY5" fmla="*/ 21670 h 3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05" h="35312">
                  <a:moveTo>
                    <a:pt x="51664" y="21670"/>
                  </a:moveTo>
                  <a:cubicBezTo>
                    <a:pt x="50470" y="27995"/>
                    <a:pt x="49708" y="33621"/>
                    <a:pt x="43485" y="31513"/>
                  </a:cubicBezTo>
                  <a:cubicBezTo>
                    <a:pt x="29553" y="26827"/>
                    <a:pt x="14300" y="23512"/>
                    <a:pt x="-2184" y="21251"/>
                  </a:cubicBezTo>
                  <a:cubicBezTo>
                    <a:pt x="-1638" y="13009"/>
                    <a:pt x="-419" y="4830"/>
                    <a:pt x="813" y="-3348"/>
                  </a:cubicBezTo>
                  <a:cubicBezTo>
                    <a:pt x="17932" y="-631"/>
                    <a:pt x="33858" y="3205"/>
                    <a:pt x="48743" y="8678"/>
                  </a:cubicBezTo>
                  <a:cubicBezTo>
                    <a:pt x="53086" y="10279"/>
                    <a:pt x="52883" y="15270"/>
                    <a:pt x="51664" y="21670"/>
                  </a:cubicBezTo>
                </a:path>
              </a:pathLst>
            </a:custGeom>
            <a:solidFill>
              <a:srgbClr val="161414"/>
            </a:solidFill>
            <a:ln w="1270" cap="flat">
              <a:noFill/>
              <a:prstDash val="solid"/>
              <a:miter/>
            </a:ln>
          </p:spPr>
          <p:txBody>
            <a:bodyPr rtlCol="0" anchor="ctr"/>
            <a:lstStyle/>
            <a:p>
              <a:endParaRPr lang="en-IN"/>
            </a:p>
          </p:txBody>
        </p:sp>
        <p:sp>
          <p:nvSpPr>
            <p:cNvPr id="240" name="Graphic 376">
              <a:extLst>
                <a:ext uri="{FF2B5EF4-FFF2-40B4-BE49-F238E27FC236}">
                  <a16:creationId xmlns:a16="http://schemas.microsoft.com/office/drawing/2014/main" id="{34B19749-51D0-4578-A42D-338E80768044}"/>
                </a:ext>
              </a:extLst>
            </p:cNvPr>
            <p:cNvSpPr/>
            <p:nvPr/>
          </p:nvSpPr>
          <p:spPr>
            <a:xfrm flipV="1">
              <a:off x="4397628" y="2095842"/>
              <a:ext cx="55600" cy="33934"/>
            </a:xfrm>
            <a:custGeom>
              <a:avLst/>
              <a:gdLst>
                <a:gd name="connsiteX0" fmla="*/ 44055 w 55600"/>
                <a:gd name="connsiteY0" fmla="*/ 2413 h 33934"/>
                <a:gd name="connsiteX1" fmla="*/ 7694 w 55600"/>
                <a:gd name="connsiteY1" fmla="*/ 4255 h 33934"/>
                <a:gd name="connsiteX2" fmla="*/ 7314 w 55600"/>
                <a:gd name="connsiteY2" fmla="*/ 24841 h 33934"/>
                <a:gd name="connsiteX3" fmla="*/ 43648 w 55600"/>
                <a:gd name="connsiteY3" fmla="*/ 24600 h 33934"/>
                <a:gd name="connsiteX4" fmla="*/ -2110 w 55600"/>
                <a:gd name="connsiteY4" fmla="*/ 30595 h 33934"/>
                <a:gd name="connsiteX5" fmla="*/ -1539 w 55600"/>
                <a:gd name="connsiteY5" fmla="*/ -559 h 33934"/>
                <a:gd name="connsiteX6" fmla="*/ 53491 w 55600"/>
                <a:gd name="connsiteY6" fmla="*/ -3340 h 33934"/>
                <a:gd name="connsiteX7" fmla="*/ 52868 w 55600"/>
                <a:gd name="connsiteY7" fmla="*/ 30226 h 33934"/>
                <a:gd name="connsiteX8" fmla="*/ -2110 w 55600"/>
                <a:gd name="connsiteY8" fmla="*/ 30595 h 3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00" h="33934">
                  <a:moveTo>
                    <a:pt x="44055" y="2413"/>
                  </a:moveTo>
                  <a:lnTo>
                    <a:pt x="7694" y="4255"/>
                  </a:lnTo>
                  <a:lnTo>
                    <a:pt x="7314" y="24841"/>
                  </a:lnTo>
                  <a:lnTo>
                    <a:pt x="43648" y="24600"/>
                  </a:lnTo>
                  <a:close/>
                  <a:moveTo>
                    <a:pt x="-2110" y="30595"/>
                  </a:moveTo>
                  <a:lnTo>
                    <a:pt x="-1539" y="-559"/>
                  </a:lnTo>
                  <a:lnTo>
                    <a:pt x="53491" y="-3340"/>
                  </a:lnTo>
                  <a:lnTo>
                    <a:pt x="52868" y="30226"/>
                  </a:lnTo>
                  <a:lnTo>
                    <a:pt x="-2110" y="30595"/>
                  </a:lnTo>
                </a:path>
              </a:pathLst>
            </a:custGeom>
            <a:solidFill>
              <a:srgbClr val="9FA2A1"/>
            </a:solidFill>
            <a:ln w="1270" cap="flat">
              <a:noFill/>
              <a:prstDash val="solid"/>
              <a:miter/>
            </a:ln>
          </p:spPr>
          <p:txBody>
            <a:bodyPr rtlCol="0" anchor="ctr"/>
            <a:lstStyle/>
            <a:p>
              <a:endParaRPr lang="en-IN"/>
            </a:p>
          </p:txBody>
        </p:sp>
        <p:sp>
          <p:nvSpPr>
            <p:cNvPr id="241" name="Graphic 376">
              <a:extLst>
                <a:ext uri="{FF2B5EF4-FFF2-40B4-BE49-F238E27FC236}">
                  <a16:creationId xmlns:a16="http://schemas.microsoft.com/office/drawing/2014/main" id="{1B672616-28F3-4F25-A01C-C21617F08947}"/>
                </a:ext>
              </a:extLst>
            </p:cNvPr>
            <p:cNvSpPr/>
            <p:nvPr/>
          </p:nvSpPr>
          <p:spPr>
            <a:xfrm flipV="1">
              <a:off x="4447247" y="1637144"/>
              <a:ext cx="41262" cy="44564"/>
            </a:xfrm>
            <a:custGeom>
              <a:avLst/>
              <a:gdLst>
                <a:gd name="connsiteX0" fmla="*/ -2139 w 41262"/>
                <a:gd name="connsiteY0" fmla="*/ -3744 h 44564"/>
                <a:gd name="connsiteX1" fmla="*/ 10688 w 41262"/>
                <a:gd name="connsiteY1" fmla="*/ 40820 h 44564"/>
                <a:gd name="connsiteX2" fmla="*/ 39123 w 41262"/>
                <a:gd name="connsiteY2" fmla="*/ 27802 h 44564"/>
              </a:gdLst>
              <a:ahLst/>
              <a:cxnLst>
                <a:cxn ang="0">
                  <a:pos x="connsiteX0" y="connsiteY0"/>
                </a:cxn>
                <a:cxn ang="0">
                  <a:pos x="connsiteX1" y="connsiteY1"/>
                </a:cxn>
                <a:cxn ang="0">
                  <a:pos x="connsiteX2" y="connsiteY2"/>
                </a:cxn>
              </a:cxnLst>
              <a:rect l="l" t="t" r="r" b="b"/>
              <a:pathLst>
                <a:path w="41262" h="44564">
                  <a:moveTo>
                    <a:pt x="-2139" y="-3744"/>
                  </a:moveTo>
                  <a:lnTo>
                    <a:pt x="10688" y="40820"/>
                  </a:lnTo>
                  <a:lnTo>
                    <a:pt x="39123" y="27802"/>
                  </a:lnTo>
                  <a:close/>
                </a:path>
              </a:pathLst>
            </a:custGeom>
            <a:solidFill>
              <a:srgbClr val="D0BEBB"/>
            </a:solidFill>
            <a:ln w="1270" cap="flat">
              <a:noFill/>
              <a:prstDash val="solid"/>
              <a:miter/>
            </a:ln>
          </p:spPr>
          <p:txBody>
            <a:bodyPr rtlCol="0" anchor="ctr"/>
            <a:lstStyle/>
            <a:p>
              <a:endParaRPr lang="en-IN"/>
            </a:p>
          </p:txBody>
        </p:sp>
        <p:sp>
          <p:nvSpPr>
            <p:cNvPr id="242" name="Graphic 376">
              <a:extLst>
                <a:ext uri="{FF2B5EF4-FFF2-40B4-BE49-F238E27FC236}">
                  <a16:creationId xmlns:a16="http://schemas.microsoft.com/office/drawing/2014/main" id="{425486C1-AF76-429D-BDCB-EA88D74BF89C}"/>
                </a:ext>
              </a:extLst>
            </p:cNvPr>
            <p:cNvSpPr/>
            <p:nvPr/>
          </p:nvSpPr>
          <p:spPr>
            <a:xfrm flipV="1">
              <a:off x="4423968" y="1641004"/>
              <a:ext cx="23279" cy="40703"/>
            </a:xfrm>
            <a:custGeom>
              <a:avLst/>
              <a:gdLst>
                <a:gd name="connsiteX0" fmla="*/ 17505 w 23279"/>
                <a:gd name="connsiteY0" fmla="*/ 36961 h 40703"/>
                <a:gd name="connsiteX1" fmla="*/ 21162 w 23279"/>
                <a:gd name="connsiteY1" fmla="*/ -3743 h 40703"/>
                <a:gd name="connsiteX2" fmla="*/ -2117 w 23279"/>
                <a:gd name="connsiteY2" fmla="*/ 25074 h 40703"/>
              </a:gdLst>
              <a:ahLst/>
              <a:cxnLst>
                <a:cxn ang="0">
                  <a:pos x="connsiteX0" y="connsiteY0"/>
                </a:cxn>
                <a:cxn ang="0">
                  <a:pos x="connsiteX1" y="connsiteY1"/>
                </a:cxn>
                <a:cxn ang="0">
                  <a:pos x="connsiteX2" y="connsiteY2"/>
                </a:cxn>
              </a:cxnLst>
              <a:rect l="l" t="t" r="r" b="b"/>
              <a:pathLst>
                <a:path w="23279" h="40703">
                  <a:moveTo>
                    <a:pt x="17505" y="36961"/>
                  </a:moveTo>
                  <a:lnTo>
                    <a:pt x="21162" y="-3743"/>
                  </a:lnTo>
                  <a:lnTo>
                    <a:pt x="-2117" y="25074"/>
                  </a:lnTo>
                  <a:close/>
                </a:path>
              </a:pathLst>
            </a:custGeom>
            <a:solidFill>
              <a:srgbClr val="D0BEBB"/>
            </a:solidFill>
            <a:ln w="1270" cap="flat">
              <a:noFill/>
              <a:prstDash val="solid"/>
              <a:miter/>
            </a:ln>
          </p:spPr>
          <p:txBody>
            <a:bodyPr rtlCol="0" anchor="ctr"/>
            <a:lstStyle/>
            <a:p>
              <a:endParaRPr lang="en-IN"/>
            </a:p>
          </p:txBody>
        </p:sp>
        <p:sp>
          <p:nvSpPr>
            <p:cNvPr id="243" name="Graphic 376">
              <a:extLst>
                <a:ext uri="{FF2B5EF4-FFF2-40B4-BE49-F238E27FC236}">
                  <a16:creationId xmlns:a16="http://schemas.microsoft.com/office/drawing/2014/main" id="{C39539F6-0206-4F9A-AA99-2699DE9BE3B0}"/>
                </a:ext>
              </a:extLst>
            </p:cNvPr>
            <p:cNvSpPr/>
            <p:nvPr/>
          </p:nvSpPr>
          <p:spPr>
            <a:xfrm flipV="1">
              <a:off x="4379302" y="1652714"/>
              <a:ext cx="97650" cy="394969"/>
            </a:xfrm>
            <a:custGeom>
              <a:avLst/>
              <a:gdLst>
                <a:gd name="connsiteX0" fmla="*/ 87029 w 97650"/>
                <a:gd name="connsiteY0" fmla="*/ 391396 h 394969"/>
                <a:gd name="connsiteX1" fmla="*/ 53616 w 97650"/>
                <a:gd name="connsiteY1" fmla="*/ 390177 h 394969"/>
                <a:gd name="connsiteX2" fmla="*/ 37893 w 97650"/>
                <a:gd name="connsiteY2" fmla="*/ 371520 h 394969"/>
                <a:gd name="connsiteX3" fmla="*/ 51761 w 97650"/>
                <a:gd name="connsiteY3" fmla="*/ 351671 h 394969"/>
                <a:gd name="connsiteX4" fmla="*/ -2112 w 97650"/>
                <a:gd name="connsiteY4" fmla="*/ 38107 h 394969"/>
                <a:gd name="connsiteX5" fmla="*/ 39315 w 97650"/>
                <a:gd name="connsiteY5" fmla="*/ -3574 h 394969"/>
                <a:gd name="connsiteX6" fmla="*/ 90027 w 97650"/>
                <a:gd name="connsiteY6" fmla="*/ 32621 h 394969"/>
                <a:gd name="connsiteX7" fmla="*/ 78355 w 97650"/>
                <a:gd name="connsiteY7" fmla="*/ 349397 h 394969"/>
                <a:gd name="connsiteX8" fmla="*/ 95538 w 97650"/>
                <a:gd name="connsiteY8" fmla="*/ 373921 h 394969"/>
                <a:gd name="connsiteX9" fmla="*/ 87029 w 97650"/>
                <a:gd name="connsiteY9" fmla="*/ 391396 h 39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50" h="394969">
                  <a:moveTo>
                    <a:pt x="87029" y="391396"/>
                  </a:moveTo>
                  <a:cubicBezTo>
                    <a:pt x="87029" y="391396"/>
                    <a:pt x="72488" y="387992"/>
                    <a:pt x="53616" y="390177"/>
                  </a:cubicBezTo>
                  <a:lnTo>
                    <a:pt x="37893" y="371520"/>
                  </a:lnTo>
                  <a:lnTo>
                    <a:pt x="51761" y="351671"/>
                  </a:lnTo>
                  <a:lnTo>
                    <a:pt x="-2112" y="38107"/>
                  </a:lnTo>
                  <a:lnTo>
                    <a:pt x="39315" y="-3574"/>
                  </a:lnTo>
                  <a:lnTo>
                    <a:pt x="90027" y="32621"/>
                  </a:lnTo>
                  <a:lnTo>
                    <a:pt x="78355" y="349397"/>
                  </a:lnTo>
                  <a:lnTo>
                    <a:pt x="95538" y="373921"/>
                  </a:lnTo>
                  <a:lnTo>
                    <a:pt x="87029" y="391396"/>
                  </a:lnTo>
                </a:path>
              </a:pathLst>
            </a:custGeom>
            <a:solidFill>
              <a:srgbClr val="172D36"/>
            </a:solidFill>
            <a:ln w="1270" cap="flat">
              <a:noFill/>
              <a:prstDash val="solid"/>
              <a:miter/>
            </a:ln>
          </p:spPr>
          <p:txBody>
            <a:bodyPr rtlCol="0" anchor="ctr"/>
            <a:lstStyle/>
            <a:p>
              <a:endParaRPr lang="en-IN"/>
            </a:p>
          </p:txBody>
        </p:sp>
        <p:sp>
          <p:nvSpPr>
            <p:cNvPr id="244" name="Graphic 376">
              <a:extLst>
                <a:ext uri="{FF2B5EF4-FFF2-40B4-BE49-F238E27FC236}">
                  <a16:creationId xmlns:a16="http://schemas.microsoft.com/office/drawing/2014/main" id="{29A2EFAC-8CEC-4146-AE90-D0F0D67A4870}"/>
                </a:ext>
              </a:extLst>
            </p:cNvPr>
            <p:cNvSpPr/>
            <p:nvPr/>
          </p:nvSpPr>
          <p:spPr>
            <a:xfrm flipV="1">
              <a:off x="4379442" y="1610296"/>
              <a:ext cx="64147" cy="75006"/>
            </a:xfrm>
            <a:custGeom>
              <a:avLst/>
              <a:gdLst>
                <a:gd name="connsiteX0" fmla="*/ -2100 w 64147"/>
                <a:gd name="connsiteY0" fmla="*/ 43223 h 75006"/>
                <a:gd name="connsiteX1" fmla="*/ 32710 w 64147"/>
                <a:gd name="connsiteY1" fmla="*/ -3755 h 75006"/>
                <a:gd name="connsiteX2" fmla="*/ 62047 w 64147"/>
                <a:gd name="connsiteY2" fmla="*/ 40543 h 75006"/>
                <a:gd name="connsiteX3" fmla="*/ 15921 w 64147"/>
                <a:gd name="connsiteY3" fmla="*/ 71252 h 75006"/>
                <a:gd name="connsiteX4" fmla="*/ -2100 w 64147"/>
                <a:gd name="connsiteY4" fmla="*/ 43223 h 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47" h="75006">
                  <a:moveTo>
                    <a:pt x="-2100" y="43223"/>
                  </a:moveTo>
                  <a:lnTo>
                    <a:pt x="32710" y="-3755"/>
                  </a:lnTo>
                  <a:lnTo>
                    <a:pt x="62047" y="40543"/>
                  </a:lnTo>
                  <a:lnTo>
                    <a:pt x="15921" y="71252"/>
                  </a:lnTo>
                  <a:lnTo>
                    <a:pt x="-2100" y="43223"/>
                  </a:lnTo>
                </a:path>
              </a:pathLst>
            </a:custGeom>
            <a:solidFill>
              <a:srgbClr val="D0EBEA"/>
            </a:solidFill>
            <a:ln w="1270" cap="flat">
              <a:noFill/>
              <a:prstDash val="solid"/>
              <a:miter/>
            </a:ln>
          </p:spPr>
          <p:txBody>
            <a:bodyPr rtlCol="0" anchor="ctr"/>
            <a:lstStyle/>
            <a:p>
              <a:endParaRPr lang="en-IN"/>
            </a:p>
          </p:txBody>
        </p:sp>
        <p:sp>
          <p:nvSpPr>
            <p:cNvPr id="245" name="Graphic 376">
              <a:extLst>
                <a:ext uri="{FF2B5EF4-FFF2-40B4-BE49-F238E27FC236}">
                  <a16:creationId xmlns:a16="http://schemas.microsoft.com/office/drawing/2014/main" id="{6E260E70-B665-474A-A889-74734FA16BF4}"/>
                </a:ext>
              </a:extLst>
            </p:cNvPr>
            <p:cNvSpPr/>
            <p:nvPr/>
          </p:nvSpPr>
          <p:spPr>
            <a:xfrm flipV="1">
              <a:off x="4460074" y="1604098"/>
              <a:ext cx="68732" cy="78612"/>
            </a:xfrm>
            <a:custGeom>
              <a:avLst/>
              <a:gdLst>
                <a:gd name="connsiteX0" fmla="*/ 66575 w 68732"/>
                <a:gd name="connsiteY0" fmla="*/ 46876 h 78612"/>
                <a:gd name="connsiteX1" fmla="*/ 22354 w 68732"/>
                <a:gd name="connsiteY1" fmla="*/ -3759 h 78612"/>
                <a:gd name="connsiteX2" fmla="*/ -2157 w 68732"/>
                <a:gd name="connsiteY2" fmla="*/ 41809 h 78612"/>
                <a:gd name="connsiteX3" fmla="*/ 48833 w 68732"/>
                <a:gd name="connsiteY3" fmla="*/ 74854 h 78612"/>
                <a:gd name="connsiteX4" fmla="*/ 66575 w 68732"/>
                <a:gd name="connsiteY4" fmla="*/ 46876 h 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2" h="78612">
                  <a:moveTo>
                    <a:pt x="66575" y="46876"/>
                  </a:moveTo>
                  <a:lnTo>
                    <a:pt x="22354" y="-3759"/>
                  </a:lnTo>
                  <a:lnTo>
                    <a:pt x="-2157" y="41809"/>
                  </a:lnTo>
                  <a:lnTo>
                    <a:pt x="48833" y="74854"/>
                  </a:lnTo>
                  <a:lnTo>
                    <a:pt x="66575" y="46876"/>
                  </a:lnTo>
                </a:path>
              </a:pathLst>
            </a:custGeom>
            <a:solidFill>
              <a:srgbClr val="D0EBEA"/>
            </a:solidFill>
            <a:ln w="1270" cap="flat">
              <a:noFill/>
              <a:prstDash val="solid"/>
              <a:miter/>
            </a:ln>
          </p:spPr>
          <p:txBody>
            <a:bodyPr rtlCol="0" anchor="ctr"/>
            <a:lstStyle/>
            <a:p>
              <a:endParaRPr lang="en-IN"/>
            </a:p>
          </p:txBody>
        </p:sp>
        <p:sp>
          <p:nvSpPr>
            <p:cNvPr id="246" name="Graphic 376">
              <a:extLst>
                <a:ext uri="{FF2B5EF4-FFF2-40B4-BE49-F238E27FC236}">
                  <a16:creationId xmlns:a16="http://schemas.microsoft.com/office/drawing/2014/main" id="{4DE4964F-12C0-4715-B24E-B9CC61A52188}"/>
                </a:ext>
              </a:extLst>
            </p:cNvPr>
            <p:cNvSpPr/>
            <p:nvPr/>
          </p:nvSpPr>
          <p:spPr>
            <a:xfrm flipV="1">
              <a:off x="4657521" y="1889874"/>
              <a:ext cx="123900" cy="63411"/>
            </a:xfrm>
            <a:custGeom>
              <a:avLst/>
              <a:gdLst>
                <a:gd name="connsiteX0" fmla="*/ -2311 w 123900"/>
                <a:gd name="connsiteY0" fmla="*/ 41689 h 63411"/>
                <a:gd name="connsiteX1" fmla="*/ 104420 w 123900"/>
                <a:gd name="connsiteY1" fmla="*/ 59901 h 63411"/>
                <a:gd name="connsiteX2" fmla="*/ 121590 w 123900"/>
                <a:gd name="connsiteY2" fmla="*/ 16327 h 63411"/>
                <a:gd name="connsiteX3" fmla="*/ 5233 w 123900"/>
                <a:gd name="connsiteY3" fmla="*/ -3510 h 63411"/>
                <a:gd name="connsiteX4" fmla="*/ -2311 w 123900"/>
                <a:gd name="connsiteY4" fmla="*/ 41689 h 634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900" h="63411">
                  <a:moveTo>
                    <a:pt x="-2311" y="41689"/>
                  </a:moveTo>
                  <a:lnTo>
                    <a:pt x="104420" y="59901"/>
                  </a:lnTo>
                  <a:lnTo>
                    <a:pt x="121590" y="16327"/>
                  </a:lnTo>
                  <a:lnTo>
                    <a:pt x="5233" y="-3510"/>
                  </a:lnTo>
                  <a:lnTo>
                    <a:pt x="-2311" y="41689"/>
                  </a:lnTo>
                </a:path>
              </a:pathLst>
            </a:custGeom>
            <a:solidFill>
              <a:srgbClr val="D0EBEA"/>
            </a:solidFill>
            <a:ln w="1270" cap="flat">
              <a:noFill/>
              <a:prstDash val="solid"/>
              <a:miter/>
            </a:ln>
          </p:spPr>
          <p:txBody>
            <a:bodyPr rtlCol="0" anchor="ctr"/>
            <a:lstStyle/>
            <a:p>
              <a:endParaRPr lang="en-IN"/>
            </a:p>
          </p:txBody>
        </p:sp>
        <p:sp>
          <p:nvSpPr>
            <p:cNvPr id="247" name="Graphic 376">
              <a:extLst>
                <a:ext uri="{FF2B5EF4-FFF2-40B4-BE49-F238E27FC236}">
                  <a16:creationId xmlns:a16="http://schemas.microsoft.com/office/drawing/2014/main" id="{D275D859-3A70-42A9-9D90-F55ED089A1CE}"/>
                </a:ext>
              </a:extLst>
            </p:cNvPr>
            <p:cNvSpPr/>
            <p:nvPr/>
          </p:nvSpPr>
          <p:spPr>
            <a:xfrm flipV="1">
              <a:off x="4337342" y="1228991"/>
              <a:ext cx="266491" cy="372212"/>
            </a:xfrm>
            <a:custGeom>
              <a:avLst/>
              <a:gdLst>
                <a:gd name="connsiteX0" fmla="*/ 144862 w 266491"/>
                <a:gd name="connsiteY0" fmla="*/ 361925 h 372212"/>
                <a:gd name="connsiteX1" fmla="*/ 223030 w 266491"/>
                <a:gd name="connsiteY1" fmla="*/ 288418 h 372212"/>
                <a:gd name="connsiteX2" fmla="*/ 218941 w 266491"/>
                <a:gd name="connsiteY2" fmla="*/ 195098 h 372212"/>
                <a:gd name="connsiteX3" fmla="*/ 251846 w 266491"/>
                <a:gd name="connsiteY3" fmla="*/ 204064 h 372212"/>
                <a:gd name="connsiteX4" fmla="*/ 217430 w 266491"/>
                <a:gd name="connsiteY4" fmla="*/ 113691 h 372212"/>
                <a:gd name="connsiteX5" fmla="*/ 210190 w 266491"/>
                <a:gd name="connsiteY5" fmla="*/ 64415 h 372212"/>
                <a:gd name="connsiteX6" fmla="*/ 101694 w 266491"/>
                <a:gd name="connsiteY6" fmla="*/ -3251 h 372212"/>
                <a:gd name="connsiteX7" fmla="*/ -985 w 266491"/>
                <a:gd name="connsiteY7" fmla="*/ 74918 h 372212"/>
                <a:gd name="connsiteX8" fmla="*/ -2141 w 266491"/>
                <a:gd name="connsiteY8" fmla="*/ 303594 h 372212"/>
                <a:gd name="connsiteX9" fmla="*/ 144862 w 266491"/>
                <a:gd name="connsiteY9" fmla="*/ 361925 h 37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491" h="372212">
                  <a:moveTo>
                    <a:pt x="144862" y="361925"/>
                  </a:moveTo>
                  <a:cubicBezTo>
                    <a:pt x="225176" y="343612"/>
                    <a:pt x="223030" y="288418"/>
                    <a:pt x="223030" y="288418"/>
                  </a:cubicBezTo>
                  <a:cubicBezTo>
                    <a:pt x="223030" y="288418"/>
                    <a:pt x="220528" y="245822"/>
                    <a:pt x="218941" y="195098"/>
                  </a:cubicBezTo>
                  <a:cubicBezTo>
                    <a:pt x="226370" y="205309"/>
                    <a:pt x="238943" y="209588"/>
                    <a:pt x="251846" y="204064"/>
                  </a:cubicBezTo>
                  <a:cubicBezTo>
                    <a:pt x="279190" y="192367"/>
                    <a:pt x="258984" y="106236"/>
                    <a:pt x="217430" y="113691"/>
                  </a:cubicBezTo>
                  <a:cubicBezTo>
                    <a:pt x="215639" y="89637"/>
                    <a:pt x="213277" y="70904"/>
                    <a:pt x="210190" y="64415"/>
                  </a:cubicBezTo>
                  <a:cubicBezTo>
                    <a:pt x="198532" y="39917"/>
                    <a:pt x="147186" y="2579"/>
                    <a:pt x="101694" y="-3251"/>
                  </a:cubicBezTo>
                  <a:cubicBezTo>
                    <a:pt x="56190" y="-9080"/>
                    <a:pt x="-985" y="21248"/>
                    <a:pt x="-985" y="74918"/>
                  </a:cubicBezTo>
                  <a:cubicBezTo>
                    <a:pt x="-985" y="128588"/>
                    <a:pt x="-2141" y="303594"/>
                    <a:pt x="-2141" y="303594"/>
                  </a:cubicBezTo>
                  <a:cubicBezTo>
                    <a:pt x="-2141" y="303594"/>
                    <a:pt x="11855" y="392266"/>
                    <a:pt x="144862" y="361925"/>
                  </a:cubicBezTo>
                </a:path>
              </a:pathLst>
            </a:custGeom>
            <a:solidFill>
              <a:srgbClr val="F9AA8F"/>
            </a:solidFill>
            <a:ln w="1270" cap="flat">
              <a:noFill/>
              <a:prstDash val="solid"/>
              <a:miter/>
            </a:ln>
          </p:spPr>
          <p:txBody>
            <a:bodyPr rtlCol="0" anchor="ctr"/>
            <a:lstStyle/>
            <a:p>
              <a:endParaRPr lang="en-IN"/>
            </a:p>
          </p:txBody>
        </p:sp>
        <p:sp>
          <p:nvSpPr>
            <p:cNvPr id="248" name="Graphic 376">
              <a:extLst>
                <a:ext uri="{FF2B5EF4-FFF2-40B4-BE49-F238E27FC236}">
                  <a16:creationId xmlns:a16="http://schemas.microsoft.com/office/drawing/2014/main" id="{D27EAF7A-A483-434E-A114-22AABD7B4418}"/>
                </a:ext>
              </a:extLst>
            </p:cNvPr>
            <p:cNvSpPr/>
            <p:nvPr/>
          </p:nvSpPr>
          <p:spPr>
            <a:xfrm flipV="1">
              <a:off x="4368787" y="1390484"/>
              <a:ext cx="41465" cy="101498"/>
            </a:xfrm>
            <a:custGeom>
              <a:avLst/>
              <a:gdLst>
                <a:gd name="connsiteX0" fmla="*/ 39380 w 41465"/>
                <a:gd name="connsiteY0" fmla="*/ 97559 h 101498"/>
                <a:gd name="connsiteX1" fmla="*/ 27531 w 41465"/>
                <a:gd name="connsiteY1" fmla="*/ 51585 h 101498"/>
                <a:gd name="connsiteX2" fmla="*/ 17346 w 41465"/>
                <a:gd name="connsiteY2" fmla="*/ 29894 h 101498"/>
                <a:gd name="connsiteX3" fmla="*/ 2245 w 41465"/>
                <a:gd name="connsiteY3" fmla="*/ 10882 h 101498"/>
                <a:gd name="connsiteX4" fmla="*/ 2232 w 41465"/>
                <a:gd name="connsiteY4" fmla="*/ 13917 h 101498"/>
                <a:gd name="connsiteX5" fmla="*/ 19555 w 41465"/>
                <a:gd name="connsiteY5" fmla="*/ -3939 h 101498"/>
                <a:gd name="connsiteX6" fmla="*/ -447 w 41465"/>
                <a:gd name="connsiteY6" fmla="*/ 10857 h 101498"/>
                <a:gd name="connsiteX7" fmla="*/ -2085 w 41465"/>
                <a:gd name="connsiteY7" fmla="*/ 12152 h 101498"/>
                <a:gd name="connsiteX8" fmla="*/ -473 w 41465"/>
                <a:gd name="connsiteY8" fmla="*/ 13892 h 101498"/>
                <a:gd name="connsiteX9" fmla="*/ 22387 w 41465"/>
                <a:gd name="connsiteY9" fmla="*/ 53656 h 101498"/>
                <a:gd name="connsiteX10" fmla="*/ 39380 w 41465"/>
                <a:gd name="connsiteY10" fmla="*/ 97559 h 10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65" h="101498">
                  <a:moveTo>
                    <a:pt x="39380" y="97559"/>
                  </a:moveTo>
                  <a:cubicBezTo>
                    <a:pt x="37246" y="81862"/>
                    <a:pt x="33347" y="66394"/>
                    <a:pt x="27531" y="51585"/>
                  </a:cubicBezTo>
                  <a:cubicBezTo>
                    <a:pt x="24775" y="44118"/>
                    <a:pt x="21524" y="36790"/>
                    <a:pt x="17346" y="29894"/>
                  </a:cubicBezTo>
                  <a:cubicBezTo>
                    <a:pt x="13269" y="23010"/>
                    <a:pt x="8760" y="16102"/>
                    <a:pt x="2245" y="10882"/>
                  </a:cubicBezTo>
                  <a:lnTo>
                    <a:pt x="2232" y="13917"/>
                  </a:lnTo>
                  <a:cubicBezTo>
                    <a:pt x="8189" y="8177"/>
                    <a:pt x="13980" y="2259"/>
                    <a:pt x="19555" y="-3939"/>
                  </a:cubicBezTo>
                  <a:cubicBezTo>
                    <a:pt x="12672" y="747"/>
                    <a:pt x="6030" y="5700"/>
                    <a:pt x="-447" y="10857"/>
                  </a:cubicBezTo>
                  <a:lnTo>
                    <a:pt x="-2085" y="12152"/>
                  </a:lnTo>
                  <a:lnTo>
                    <a:pt x="-473" y="13892"/>
                  </a:lnTo>
                  <a:cubicBezTo>
                    <a:pt x="9802" y="25004"/>
                    <a:pt x="16076" y="39520"/>
                    <a:pt x="22387" y="53656"/>
                  </a:cubicBezTo>
                  <a:cubicBezTo>
                    <a:pt x="28331" y="68057"/>
                    <a:pt x="33843" y="82726"/>
                    <a:pt x="39380" y="97559"/>
                  </a:cubicBezTo>
                </a:path>
              </a:pathLst>
            </a:custGeom>
            <a:solidFill>
              <a:srgbClr val="CF8D7C"/>
            </a:solidFill>
            <a:ln w="1270" cap="flat">
              <a:noFill/>
              <a:prstDash val="solid"/>
              <a:miter/>
            </a:ln>
          </p:spPr>
          <p:txBody>
            <a:bodyPr rtlCol="0" anchor="ctr"/>
            <a:lstStyle/>
            <a:p>
              <a:endParaRPr lang="en-IN"/>
            </a:p>
          </p:txBody>
        </p:sp>
        <p:sp>
          <p:nvSpPr>
            <p:cNvPr id="249" name="Graphic 376">
              <a:extLst>
                <a:ext uri="{FF2B5EF4-FFF2-40B4-BE49-F238E27FC236}">
                  <a16:creationId xmlns:a16="http://schemas.microsoft.com/office/drawing/2014/main" id="{C4ECFC0A-0BCB-42E7-A963-218B5A8776E0}"/>
                </a:ext>
              </a:extLst>
            </p:cNvPr>
            <p:cNvSpPr/>
            <p:nvPr/>
          </p:nvSpPr>
          <p:spPr>
            <a:xfrm flipV="1">
              <a:off x="4458969" y="1376883"/>
              <a:ext cx="23266" cy="42367"/>
            </a:xfrm>
            <a:custGeom>
              <a:avLst/>
              <a:gdLst>
                <a:gd name="connsiteX0" fmla="*/ -2141 w 23266"/>
                <a:gd name="connsiteY0" fmla="*/ 17206 h 42367"/>
                <a:gd name="connsiteX1" fmla="*/ 9492 w 23266"/>
                <a:gd name="connsiteY1" fmla="*/ -3978 h 42367"/>
                <a:gd name="connsiteX2" fmla="*/ 21126 w 23266"/>
                <a:gd name="connsiteY2" fmla="*/ 17206 h 42367"/>
                <a:gd name="connsiteX3" fmla="*/ 9492 w 23266"/>
                <a:gd name="connsiteY3" fmla="*/ 38389 h 42367"/>
                <a:gd name="connsiteX4" fmla="*/ -2141 w 23266"/>
                <a:gd name="connsiteY4" fmla="*/ 17206 h 4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6" h="42367">
                  <a:moveTo>
                    <a:pt x="-2141" y="17206"/>
                  </a:moveTo>
                  <a:cubicBezTo>
                    <a:pt x="-2141" y="5509"/>
                    <a:pt x="3066" y="-3978"/>
                    <a:pt x="9492" y="-3978"/>
                  </a:cubicBezTo>
                  <a:cubicBezTo>
                    <a:pt x="15919" y="-3978"/>
                    <a:pt x="21126" y="5509"/>
                    <a:pt x="21126" y="17206"/>
                  </a:cubicBezTo>
                  <a:cubicBezTo>
                    <a:pt x="21126" y="28903"/>
                    <a:pt x="15919" y="38389"/>
                    <a:pt x="9492" y="38389"/>
                  </a:cubicBezTo>
                  <a:cubicBezTo>
                    <a:pt x="3066" y="38389"/>
                    <a:pt x="-2141" y="28903"/>
                    <a:pt x="-2141" y="17206"/>
                  </a:cubicBezTo>
                </a:path>
              </a:pathLst>
            </a:custGeom>
            <a:solidFill>
              <a:srgbClr val="1A1B21"/>
            </a:solidFill>
            <a:ln w="1270" cap="flat">
              <a:noFill/>
              <a:prstDash val="solid"/>
              <a:miter/>
            </a:ln>
          </p:spPr>
          <p:txBody>
            <a:bodyPr rtlCol="0" anchor="ctr"/>
            <a:lstStyle/>
            <a:p>
              <a:endParaRPr lang="en-IN"/>
            </a:p>
          </p:txBody>
        </p:sp>
        <p:sp>
          <p:nvSpPr>
            <p:cNvPr id="250" name="Graphic 376">
              <a:extLst>
                <a:ext uri="{FF2B5EF4-FFF2-40B4-BE49-F238E27FC236}">
                  <a16:creationId xmlns:a16="http://schemas.microsoft.com/office/drawing/2014/main" id="{0DCA4170-F7D5-42B2-AF42-9D2C9854EBBB}"/>
                </a:ext>
              </a:extLst>
            </p:cNvPr>
            <p:cNvSpPr/>
            <p:nvPr/>
          </p:nvSpPr>
          <p:spPr>
            <a:xfrm flipV="1">
              <a:off x="4360964" y="1381556"/>
              <a:ext cx="23266" cy="42367"/>
            </a:xfrm>
            <a:custGeom>
              <a:avLst/>
              <a:gdLst>
                <a:gd name="connsiteX0" fmla="*/ -2074 w 23266"/>
                <a:gd name="connsiteY0" fmla="*/ 17210 h 42367"/>
                <a:gd name="connsiteX1" fmla="*/ 9559 w 23266"/>
                <a:gd name="connsiteY1" fmla="*/ -3973 h 42367"/>
                <a:gd name="connsiteX2" fmla="*/ 21192 w 23266"/>
                <a:gd name="connsiteY2" fmla="*/ 17210 h 42367"/>
                <a:gd name="connsiteX3" fmla="*/ 9559 w 23266"/>
                <a:gd name="connsiteY3" fmla="*/ 38394 h 42367"/>
                <a:gd name="connsiteX4" fmla="*/ -2074 w 23266"/>
                <a:gd name="connsiteY4" fmla="*/ 17210 h 4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6" h="42367">
                  <a:moveTo>
                    <a:pt x="-2074" y="17210"/>
                  </a:moveTo>
                  <a:cubicBezTo>
                    <a:pt x="-2074" y="5513"/>
                    <a:pt x="3133" y="-3973"/>
                    <a:pt x="9559" y="-3973"/>
                  </a:cubicBezTo>
                  <a:cubicBezTo>
                    <a:pt x="15985" y="-3973"/>
                    <a:pt x="21192" y="5513"/>
                    <a:pt x="21192" y="17210"/>
                  </a:cubicBezTo>
                  <a:cubicBezTo>
                    <a:pt x="21192" y="28920"/>
                    <a:pt x="15985" y="38394"/>
                    <a:pt x="9559" y="38394"/>
                  </a:cubicBezTo>
                  <a:cubicBezTo>
                    <a:pt x="3133" y="38394"/>
                    <a:pt x="-2074" y="28920"/>
                    <a:pt x="-2074" y="17210"/>
                  </a:cubicBezTo>
                </a:path>
              </a:pathLst>
            </a:custGeom>
            <a:solidFill>
              <a:srgbClr val="1A1B21"/>
            </a:solidFill>
            <a:ln w="1270" cap="flat">
              <a:noFill/>
              <a:prstDash val="solid"/>
              <a:miter/>
            </a:ln>
          </p:spPr>
          <p:txBody>
            <a:bodyPr rtlCol="0" anchor="ctr"/>
            <a:lstStyle/>
            <a:p>
              <a:endParaRPr lang="en-IN"/>
            </a:p>
          </p:txBody>
        </p:sp>
        <p:sp>
          <p:nvSpPr>
            <p:cNvPr id="251" name="Graphic 376">
              <a:extLst>
                <a:ext uri="{FF2B5EF4-FFF2-40B4-BE49-F238E27FC236}">
                  <a16:creationId xmlns:a16="http://schemas.microsoft.com/office/drawing/2014/main" id="{89F24E03-668C-4B62-BE82-32C308BCE538}"/>
                </a:ext>
              </a:extLst>
            </p:cNvPr>
            <p:cNvSpPr/>
            <p:nvPr/>
          </p:nvSpPr>
          <p:spPr>
            <a:xfrm flipV="1">
              <a:off x="4440008" y="1334632"/>
              <a:ext cx="63004" cy="24355"/>
            </a:xfrm>
            <a:custGeom>
              <a:avLst/>
              <a:gdLst>
                <a:gd name="connsiteX0" fmla="*/ -2141 w 63004"/>
                <a:gd name="connsiteY0" fmla="*/ 5311 h 24355"/>
                <a:gd name="connsiteX1" fmla="*/ 13099 w 63004"/>
                <a:gd name="connsiteY1" fmla="*/ 16576 h 24355"/>
                <a:gd name="connsiteX2" fmla="*/ 32339 w 63004"/>
                <a:gd name="connsiteY2" fmla="*/ 20309 h 24355"/>
                <a:gd name="connsiteX3" fmla="*/ 51402 w 63004"/>
                <a:gd name="connsiteY3" fmla="*/ 12944 h 24355"/>
                <a:gd name="connsiteX4" fmla="*/ 60863 w 63004"/>
                <a:gd name="connsiteY4" fmla="*/ -4023 h 24355"/>
                <a:gd name="connsiteX5" fmla="*/ 46322 w 63004"/>
                <a:gd name="connsiteY5" fmla="*/ 5057 h 24355"/>
                <a:gd name="connsiteX6" fmla="*/ 31691 w 63004"/>
                <a:gd name="connsiteY6" fmla="*/ 8321 h 24355"/>
                <a:gd name="connsiteX7" fmla="*/ -2141 w 63004"/>
                <a:gd name="connsiteY7" fmla="*/ 5311 h 24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04" h="24355">
                  <a:moveTo>
                    <a:pt x="-2141" y="5311"/>
                  </a:moveTo>
                  <a:cubicBezTo>
                    <a:pt x="1872" y="10416"/>
                    <a:pt x="7244" y="14010"/>
                    <a:pt x="13099" y="16576"/>
                  </a:cubicBezTo>
                  <a:cubicBezTo>
                    <a:pt x="18966" y="19192"/>
                    <a:pt x="25519" y="20525"/>
                    <a:pt x="32339" y="20309"/>
                  </a:cubicBezTo>
                  <a:cubicBezTo>
                    <a:pt x="39134" y="19827"/>
                    <a:pt x="46131" y="17452"/>
                    <a:pt x="51402" y="12944"/>
                  </a:cubicBezTo>
                  <a:cubicBezTo>
                    <a:pt x="56926" y="8677"/>
                    <a:pt x="59784" y="2149"/>
                    <a:pt x="60863" y="-4023"/>
                  </a:cubicBezTo>
                  <a:cubicBezTo>
                    <a:pt x="55427" y="-328"/>
                    <a:pt x="51275" y="3266"/>
                    <a:pt x="46322" y="5057"/>
                  </a:cubicBezTo>
                  <a:cubicBezTo>
                    <a:pt x="41546" y="6937"/>
                    <a:pt x="36809" y="8079"/>
                    <a:pt x="31691" y="8321"/>
                  </a:cubicBezTo>
                  <a:cubicBezTo>
                    <a:pt x="21366" y="8867"/>
                    <a:pt x="10470" y="6772"/>
                    <a:pt x="-2141" y="5311"/>
                  </a:cubicBezTo>
                </a:path>
              </a:pathLst>
            </a:custGeom>
            <a:solidFill>
              <a:srgbClr val="56312A"/>
            </a:solidFill>
            <a:ln w="1270" cap="flat">
              <a:noFill/>
              <a:prstDash val="solid"/>
              <a:miter/>
            </a:ln>
          </p:spPr>
          <p:txBody>
            <a:bodyPr rtlCol="0" anchor="ctr"/>
            <a:lstStyle/>
            <a:p>
              <a:endParaRPr lang="en-IN"/>
            </a:p>
          </p:txBody>
        </p:sp>
        <p:sp>
          <p:nvSpPr>
            <p:cNvPr id="252" name="Graphic 376">
              <a:extLst>
                <a:ext uri="{FF2B5EF4-FFF2-40B4-BE49-F238E27FC236}">
                  <a16:creationId xmlns:a16="http://schemas.microsoft.com/office/drawing/2014/main" id="{6F7F2220-C0BD-4399-A372-47FED5534498}"/>
                </a:ext>
              </a:extLst>
            </p:cNvPr>
            <p:cNvSpPr/>
            <p:nvPr/>
          </p:nvSpPr>
          <p:spPr>
            <a:xfrm flipV="1">
              <a:off x="4342002" y="1335341"/>
              <a:ext cx="50164" cy="23647"/>
            </a:xfrm>
            <a:custGeom>
              <a:avLst/>
              <a:gdLst>
                <a:gd name="connsiteX0" fmla="*/ 48095 w 50164"/>
                <a:gd name="connsiteY0" fmla="*/ 5311 h 23647"/>
                <a:gd name="connsiteX1" fmla="*/ 20561 w 50164"/>
                <a:gd name="connsiteY1" fmla="*/ 8867 h 23647"/>
                <a:gd name="connsiteX2" fmla="*/ 9322 w 50164"/>
                <a:gd name="connsiteY2" fmla="*/ 5032 h 23647"/>
                <a:gd name="connsiteX3" fmla="*/ -2070 w 50164"/>
                <a:gd name="connsiteY3" fmla="*/ -4023 h 23647"/>
                <a:gd name="connsiteX4" fmla="*/ 3772 w 50164"/>
                <a:gd name="connsiteY4" fmla="*/ 11280 h 23647"/>
                <a:gd name="connsiteX5" fmla="*/ 19457 w 50164"/>
                <a:gd name="connsiteY5" fmla="*/ 19523 h 23647"/>
                <a:gd name="connsiteX6" fmla="*/ 36132 w 50164"/>
                <a:gd name="connsiteY6" fmla="*/ 16081 h 23647"/>
                <a:gd name="connsiteX7" fmla="*/ 48095 w 50164"/>
                <a:gd name="connsiteY7" fmla="*/ 5311 h 2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64" h="23647">
                  <a:moveTo>
                    <a:pt x="48095" y="5311"/>
                  </a:moveTo>
                  <a:cubicBezTo>
                    <a:pt x="37567" y="7394"/>
                    <a:pt x="28562" y="9731"/>
                    <a:pt x="20561" y="8867"/>
                  </a:cubicBezTo>
                  <a:cubicBezTo>
                    <a:pt x="16561" y="8652"/>
                    <a:pt x="12992" y="7229"/>
                    <a:pt x="9322" y="5032"/>
                  </a:cubicBezTo>
                  <a:cubicBezTo>
                    <a:pt x="5524" y="2911"/>
                    <a:pt x="2235" y="-518"/>
                    <a:pt x="-2070" y="-4023"/>
                  </a:cubicBezTo>
                  <a:cubicBezTo>
                    <a:pt x="-1816" y="1336"/>
                    <a:pt x="-178" y="6911"/>
                    <a:pt x="3772" y="11280"/>
                  </a:cubicBezTo>
                  <a:cubicBezTo>
                    <a:pt x="7417" y="15852"/>
                    <a:pt x="13424" y="18989"/>
                    <a:pt x="19457" y="19523"/>
                  </a:cubicBezTo>
                  <a:cubicBezTo>
                    <a:pt x="25489" y="20018"/>
                    <a:pt x="31267" y="18671"/>
                    <a:pt x="36132" y="16081"/>
                  </a:cubicBezTo>
                  <a:cubicBezTo>
                    <a:pt x="40996" y="13541"/>
                    <a:pt x="45250" y="10036"/>
                    <a:pt x="48095" y="5311"/>
                  </a:cubicBezTo>
                </a:path>
              </a:pathLst>
            </a:custGeom>
            <a:solidFill>
              <a:srgbClr val="56312A"/>
            </a:solidFill>
            <a:ln w="1270" cap="flat">
              <a:noFill/>
              <a:prstDash val="solid"/>
              <a:miter/>
            </a:ln>
          </p:spPr>
          <p:txBody>
            <a:bodyPr rtlCol="0" anchor="ctr"/>
            <a:lstStyle/>
            <a:p>
              <a:endParaRPr lang="en-IN"/>
            </a:p>
          </p:txBody>
        </p:sp>
        <p:sp>
          <p:nvSpPr>
            <p:cNvPr id="253" name="Graphic 376">
              <a:extLst>
                <a:ext uri="{FF2B5EF4-FFF2-40B4-BE49-F238E27FC236}">
                  <a16:creationId xmlns:a16="http://schemas.microsoft.com/office/drawing/2014/main" id="{20279890-15D3-47BB-93E6-74DDC9001CA9}"/>
                </a:ext>
              </a:extLst>
            </p:cNvPr>
            <p:cNvSpPr/>
            <p:nvPr/>
          </p:nvSpPr>
          <p:spPr>
            <a:xfrm flipV="1">
              <a:off x="4385563" y="1502625"/>
              <a:ext cx="107454" cy="35838"/>
            </a:xfrm>
            <a:custGeom>
              <a:avLst/>
              <a:gdLst>
                <a:gd name="connsiteX0" fmla="*/ 105335 w 107454"/>
                <a:gd name="connsiteY0" fmla="*/ 31970 h 35838"/>
                <a:gd name="connsiteX1" fmla="*/ -2119 w 107454"/>
                <a:gd name="connsiteY1" fmla="*/ 26369 h 35838"/>
                <a:gd name="connsiteX2" fmla="*/ 105335 w 107454"/>
                <a:gd name="connsiteY2" fmla="*/ 31970 h 35838"/>
              </a:gdLst>
              <a:ahLst/>
              <a:cxnLst>
                <a:cxn ang="0">
                  <a:pos x="connsiteX0" y="connsiteY0"/>
                </a:cxn>
                <a:cxn ang="0">
                  <a:pos x="connsiteX1" y="connsiteY1"/>
                </a:cxn>
                <a:cxn ang="0">
                  <a:pos x="connsiteX2" y="connsiteY2"/>
                </a:cxn>
              </a:cxnLst>
              <a:rect l="l" t="t" r="r" b="b"/>
              <a:pathLst>
                <a:path w="107454" h="35838">
                  <a:moveTo>
                    <a:pt x="105335" y="31970"/>
                  </a:moveTo>
                  <a:lnTo>
                    <a:pt x="-2119" y="26369"/>
                  </a:lnTo>
                  <a:cubicBezTo>
                    <a:pt x="-2119" y="26369"/>
                    <a:pt x="53850" y="-45258"/>
                    <a:pt x="105335" y="31970"/>
                  </a:cubicBezTo>
                </a:path>
              </a:pathLst>
            </a:custGeom>
            <a:solidFill>
              <a:srgbClr val="B85964"/>
            </a:solidFill>
            <a:ln w="1270" cap="flat">
              <a:noFill/>
              <a:prstDash val="solid"/>
              <a:miter/>
            </a:ln>
          </p:spPr>
          <p:txBody>
            <a:bodyPr rtlCol="0" anchor="ctr"/>
            <a:lstStyle/>
            <a:p>
              <a:endParaRPr lang="en-IN"/>
            </a:p>
          </p:txBody>
        </p:sp>
        <p:sp>
          <p:nvSpPr>
            <p:cNvPr id="254" name="Graphic 376">
              <a:extLst>
                <a:ext uri="{FF2B5EF4-FFF2-40B4-BE49-F238E27FC236}">
                  <a16:creationId xmlns:a16="http://schemas.microsoft.com/office/drawing/2014/main" id="{2B57F48F-3F2D-4CB7-917F-04B6D0F2F708}"/>
                </a:ext>
              </a:extLst>
            </p:cNvPr>
            <p:cNvSpPr/>
            <p:nvPr/>
          </p:nvSpPr>
          <p:spPr>
            <a:xfrm flipV="1">
              <a:off x="4385563" y="1502625"/>
              <a:ext cx="107454" cy="31635"/>
            </a:xfrm>
            <a:custGeom>
              <a:avLst/>
              <a:gdLst>
                <a:gd name="connsiteX0" fmla="*/ 95150 w 107454"/>
                <a:gd name="connsiteY0" fmla="*/ 21759 h 31635"/>
                <a:gd name="connsiteX1" fmla="*/ 31345 w 107454"/>
                <a:gd name="connsiteY1" fmla="*/ -3870 h 31635"/>
                <a:gd name="connsiteX2" fmla="*/ -2119 w 107454"/>
                <a:gd name="connsiteY2" fmla="*/ 22165 h 31635"/>
                <a:gd name="connsiteX3" fmla="*/ 105335 w 107454"/>
                <a:gd name="connsiteY3" fmla="*/ 27766 h 31635"/>
                <a:gd name="connsiteX4" fmla="*/ 101309 w 107454"/>
                <a:gd name="connsiteY4" fmla="*/ 21390 h 31635"/>
                <a:gd name="connsiteX5" fmla="*/ 95150 w 107454"/>
                <a:gd name="connsiteY5" fmla="*/ 21759 h 3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454" h="31635">
                  <a:moveTo>
                    <a:pt x="95150" y="21759"/>
                  </a:moveTo>
                  <a:cubicBezTo>
                    <a:pt x="70156" y="21759"/>
                    <a:pt x="46661" y="13059"/>
                    <a:pt x="31345" y="-3870"/>
                  </a:cubicBezTo>
                  <a:cubicBezTo>
                    <a:pt x="6758" y="3737"/>
                    <a:pt x="-2119" y="22165"/>
                    <a:pt x="-2119" y="22165"/>
                  </a:cubicBezTo>
                  <a:lnTo>
                    <a:pt x="105335" y="27766"/>
                  </a:lnTo>
                  <a:cubicBezTo>
                    <a:pt x="104015" y="25505"/>
                    <a:pt x="102668" y="23397"/>
                    <a:pt x="101309" y="21390"/>
                  </a:cubicBezTo>
                  <a:cubicBezTo>
                    <a:pt x="99277" y="21619"/>
                    <a:pt x="97233" y="21759"/>
                    <a:pt x="95150" y="21759"/>
                  </a:cubicBezTo>
                </a:path>
              </a:pathLst>
            </a:custGeom>
            <a:solidFill>
              <a:srgbClr val="642A32"/>
            </a:solidFill>
            <a:ln w="1270" cap="flat">
              <a:noFill/>
              <a:prstDash val="solid"/>
              <a:miter/>
            </a:ln>
          </p:spPr>
          <p:txBody>
            <a:bodyPr rtlCol="0" anchor="ctr"/>
            <a:lstStyle/>
            <a:p>
              <a:endParaRPr lang="en-IN"/>
            </a:p>
          </p:txBody>
        </p:sp>
        <p:sp>
          <p:nvSpPr>
            <p:cNvPr id="255" name="Graphic 376">
              <a:extLst>
                <a:ext uri="{FF2B5EF4-FFF2-40B4-BE49-F238E27FC236}">
                  <a16:creationId xmlns:a16="http://schemas.microsoft.com/office/drawing/2014/main" id="{25EB23EA-1956-46B1-AAF7-710A189530FD}"/>
                </a:ext>
              </a:extLst>
            </p:cNvPr>
            <p:cNvSpPr/>
            <p:nvPr/>
          </p:nvSpPr>
          <p:spPr>
            <a:xfrm flipV="1">
              <a:off x="4320997" y="1137466"/>
              <a:ext cx="296341" cy="299690"/>
            </a:xfrm>
            <a:custGeom>
              <a:avLst/>
              <a:gdLst>
                <a:gd name="connsiteX0" fmla="*/ 259785 w 296341"/>
                <a:gd name="connsiteY0" fmla="*/ 42596 h 299690"/>
                <a:gd name="connsiteX1" fmla="*/ 267380 w 296341"/>
                <a:gd name="connsiteY1" fmla="*/ 145263 h 299690"/>
                <a:gd name="connsiteX2" fmla="*/ 294202 w 296341"/>
                <a:gd name="connsiteY2" fmla="*/ 153442 h 299690"/>
                <a:gd name="connsiteX3" fmla="*/ 188043 w 296341"/>
                <a:gd name="connsiteY3" fmla="*/ 258433 h 299690"/>
                <a:gd name="connsiteX4" fmla="*/ 255708 w 296341"/>
                <a:gd name="connsiteY4" fmla="*/ 239764 h 299690"/>
                <a:gd name="connsiteX5" fmla="*/ 104032 w 296341"/>
                <a:gd name="connsiteY5" fmla="*/ 289942 h 299690"/>
                <a:gd name="connsiteX6" fmla="*/ 34042 w 296341"/>
                <a:gd name="connsiteY6" fmla="*/ 239764 h 299690"/>
                <a:gd name="connsiteX7" fmla="*/ 79534 w 296341"/>
                <a:gd name="connsiteY7" fmla="*/ 292266 h 299690"/>
                <a:gd name="connsiteX8" fmla="*/ -2140 w 296341"/>
                <a:gd name="connsiteY8" fmla="*/ 203607 h 299690"/>
                <a:gd name="connsiteX9" fmla="*/ 15373 w 296341"/>
                <a:gd name="connsiteY9" fmla="*/ 144094 h 299690"/>
                <a:gd name="connsiteX10" fmla="*/ 74873 w 296341"/>
                <a:gd name="connsiteY10" fmla="*/ 155181 h 299690"/>
                <a:gd name="connsiteX11" fmla="*/ 191535 w 296341"/>
                <a:gd name="connsiteY11" fmla="*/ 165100 h 299690"/>
                <a:gd name="connsiteX12" fmla="*/ 204959 w 296341"/>
                <a:gd name="connsiteY12" fmla="*/ 114351 h 299690"/>
                <a:gd name="connsiteX13" fmla="*/ 218370 w 296341"/>
                <a:gd name="connsiteY13" fmla="*/ 89853 h 299690"/>
                <a:gd name="connsiteX14" fmla="*/ 218954 w 296341"/>
                <a:gd name="connsiteY14" fmla="*/ -4076 h 299690"/>
                <a:gd name="connsiteX15" fmla="*/ 233547 w 296341"/>
                <a:gd name="connsiteY15" fmla="*/ -3492 h 299690"/>
                <a:gd name="connsiteX16" fmla="*/ 235287 w 296341"/>
                <a:gd name="connsiteY16" fmla="*/ 22759 h 299690"/>
                <a:gd name="connsiteX17" fmla="*/ 259785 w 296341"/>
                <a:gd name="connsiteY17" fmla="*/ 42596 h 2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341" h="299690">
                  <a:moveTo>
                    <a:pt x="259785" y="42596"/>
                  </a:moveTo>
                  <a:cubicBezTo>
                    <a:pt x="259785" y="42596"/>
                    <a:pt x="263874" y="135929"/>
                    <a:pt x="267380" y="145263"/>
                  </a:cubicBezTo>
                  <a:cubicBezTo>
                    <a:pt x="270872" y="154597"/>
                    <a:pt x="294202" y="153442"/>
                    <a:pt x="294202" y="153442"/>
                  </a:cubicBezTo>
                  <a:cubicBezTo>
                    <a:pt x="294202" y="153442"/>
                    <a:pt x="286036" y="253772"/>
                    <a:pt x="188043" y="258433"/>
                  </a:cubicBezTo>
                  <a:cubicBezTo>
                    <a:pt x="188043" y="258433"/>
                    <a:pt x="223044" y="268936"/>
                    <a:pt x="255708" y="239764"/>
                  </a:cubicBezTo>
                  <a:cubicBezTo>
                    <a:pt x="255708" y="239764"/>
                    <a:pt x="205543" y="316763"/>
                    <a:pt x="104032" y="289942"/>
                  </a:cubicBezTo>
                  <a:cubicBezTo>
                    <a:pt x="104032" y="289942"/>
                    <a:pt x="42208" y="274765"/>
                    <a:pt x="34042" y="239764"/>
                  </a:cubicBezTo>
                  <a:cubicBezTo>
                    <a:pt x="34042" y="239764"/>
                    <a:pt x="42208" y="275933"/>
                    <a:pt x="79534" y="292266"/>
                  </a:cubicBezTo>
                  <a:cubicBezTo>
                    <a:pt x="79534" y="292266"/>
                    <a:pt x="-2140" y="266598"/>
                    <a:pt x="-2140" y="203607"/>
                  </a:cubicBezTo>
                  <a:cubicBezTo>
                    <a:pt x="-2140" y="153442"/>
                    <a:pt x="15373" y="144094"/>
                    <a:pt x="15373" y="144094"/>
                  </a:cubicBezTo>
                  <a:cubicBezTo>
                    <a:pt x="15373" y="144094"/>
                    <a:pt x="32874" y="132436"/>
                    <a:pt x="74873" y="155181"/>
                  </a:cubicBezTo>
                  <a:cubicBezTo>
                    <a:pt x="116872" y="177927"/>
                    <a:pt x="174047" y="177927"/>
                    <a:pt x="191535" y="165100"/>
                  </a:cubicBezTo>
                  <a:cubicBezTo>
                    <a:pt x="209036" y="152261"/>
                    <a:pt x="204959" y="114351"/>
                    <a:pt x="204959" y="114351"/>
                  </a:cubicBezTo>
                  <a:cubicBezTo>
                    <a:pt x="204959" y="114351"/>
                    <a:pt x="203791" y="97435"/>
                    <a:pt x="218370" y="89853"/>
                  </a:cubicBezTo>
                  <a:lnTo>
                    <a:pt x="218954" y="-4076"/>
                  </a:lnTo>
                  <a:lnTo>
                    <a:pt x="233547" y="-3492"/>
                  </a:lnTo>
                  <a:lnTo>
                    <a:pt x="235287" y="22759"/>
                  </a:lnTo>
                  <a:cubicBezTo>
                    <a:pt x="235287" y="22759"/>
                    <a:pt x="238208" y="41428"/>
                    <a:pt x="259785" y="42596"/>
                  </a:cubicBezTo>
                </a:path>
              </a:pathLst>
            </a:custGeom>
            <a:solidFill>
              <a:srgbClr val="56312A"/>
            </a:solidFill>
            <a:ln w="1270" cap="flat">
              <a:noFill/>
              <a:prstDash val="solid"/>
              <a:miter/>
            </a:ln>
          </p:spPr>
          <p:txBody>
            <a:bodyPr rtlCol="0" anchor="ctr"/>
            <a:lstStyle/>
            <a:p>
              <a:endParaRPr lang="en-IN"/>
            </a:p>
          </p:txBody>
        </p:sp>
        <p:sp>
          <p:nvSpPr>
            <p:cNvPr id="256" name="Graphic 376">
              <a:extLst>
                <a:ext uri="{FF2B5EF4-FFF2-40B4-BE49-F238E27FC236}">
                  <a16:creationId xmlns:a16="http://schemas.microsoft.com/office/drawing/2014/main" id="{A4C45B67-2814-4058-A9CA-717037E5703B}"/>
                </a:ext>
              </a:extLst>
            </p:cNvPr>
            <p:cNvSpPr/>
            <p:nvPr/>
          </p:nvSpPr>
          <p:spPr>
            <a:xfrm flipV="1">
              <a:off x="4560176" y="1406650"/>
              <a:ext cx="34109" cy="63320"/>
            </a:xfrm>
            <a:custGeom>
              <a:avLst/>
              <a:gdLst>
                <a:gd name="connsiteX0" fmla="*/ 25244 w 34109"/>
                <a:gd name="connsiteY0" fmla="*/ 58032 h 63320"/>
                <a:gd name="connsiteX1" fmla="*/ -2214 w 34109"/>
                <a:gd name="connsiteY1" fmla="*/ 17798 h 63320"/>
                <a:gd name="connsiteX2" fmla="*/ 4924 w 34109"/>
                <a:gd name="connsiteY2" fmla="*/ -3652 h 63320"/>
                <a:gd name="connsiteX3" fmla="*/ 25244 w 34109"/>
                <a:gd name="connsiteY3" fmla="*/ 58032 h 63320"/>
              </a:gdLst>
              <a:ahLst/>
              <a:cxnLst>
                <a:cxn ang="0">
                  <a:pos x="connsiteX0" y="connsiteY0"/>
                </a:cxn>
                <a:cxn ang="0">
                  <a:pos x="connsiteX1" y="connsiteY1"/>
                </a:cxn>
                <a:cxn ang="0">
                  <a:pos x="connsiteX2" y="connsiteY2"/>
                </a:cxn>
                <a:cxn ang="0">
                  <a:pos x="connsiteX3" y="connsiteY3"/>
                </a:cxn>
              </a:cxnLst>
              <a:rect l="l" t="t" r="r" b="b"/>
              <a:pathLst>
                <a:path w="34109" h="63320">
                  <a:moveTo>
                    <a:pt x="25244" y="58032"/>
                  </a:moveTo>
                  <a:cubicBezTo>
                    <a:pt x="10982" y="65245"/>
                    <a:pt x="-1629" y="42296"/>
                    <a:pt x="-2214" y="17798"/>
                  </a:cubicBezTo>
                  <a:cubicBezTo>
                    <a:pt x="9458" y="19538"/>
                    <a:pt x="11426" y="5962"/>
                    <a:pt x="4924" y="-3652"/>
                  </a:cubicBezTo>
                  <a:cubicBezTo>
                    <a:pt x="28076" y="-8555"/>
                    <a:pt x="40357" y="50373"/>
                    <a:pt x="25244" y="58032"/>
                  </a:cubicBezTo>
                </a:path>
              </a:pathLst>
            </a:custGeom>
            <a:solidFill>
              <a:srgbClr val="CF8D7C"/>
            </a:solidFill>
            <a:ln w="1270" cap="flat">
              <a:noFill/>
              <a:prstDash val="solid"/>
              <a:miter/>
            </a:ln>
          </p:spPr>
          <p:txBody>
            <a:bodyPr rtlCol="0" anchor="ctr"/>
            <a:lstStyle/>
            <a:p>
              <a:endParaRPr lang="en-IN"/>
            </a:p>
          </p:txBody>
        </p:sp>
        <p:sp>
          <p:nvSpPr>
            <p:cNvPr id="257" name="Graphic 376">
              <a:extLst>
                <a:ext uri="{FF2B5EF4-FFF2-40B4-BE49-F238E27FC236}">
                  <a16:creationId xmlns:a16="http://schemas.microsoft.com/office/drawing/2014/main" id="{2C547A01-8755-4FE0-8763-E5D771659E34}"/>
                </a:ext>
              </a:extLst>
            </p:cNvPr>
            <p:cNvSpPr/>
            <p:nvPr/>
          </p:nvSpPr>
          <p:spPr>
            <a:xfrm flipV="1">
              <a:off x="4524775" y="1980664"/>
              <a:ext cx="68712" cy="120094"/>
            </a:xfrm>
            <a:custGeom>
              <a:avLst/>
              <a:gdLst>
                <a:gd name="connsiteX0" fmla="*/ 66511 w 68712"/>
                <a:gd name="connsiteY0" fmla="*/ 5640 h 120094"/>
                <a:gd name="connsiteX1" fmla="*/ 30723 w 68712"/>
                <a:gd name="connsiteY1" fmla="*/ 55551 h 120094"/>
                <a:gd name="connsiteX2" fmla="*/ 25071 w 68712"/>
                <a:gd name="connsiteY2" fmla="*/ 75325 h 120094"/>
                <a:gd name="connsiteX3" fmla="*/ 30723 w 68712"/>
                <a:gd name="connsiteY3" fmla="*/ 88507 h 120094"/>
                <a:gd name="connsiteX4" fmla="*/ 56148 w 68712"/>
                <a:gd name="connsiteY4" fmla="*/ 87567 h 120094"/>
                <a:gd name="connsiteX5" fmla="*/ 64632 w 68712"/>
                <a:gd name="connsiteY5" fmla="*/ 32945 h 120094"/>
                <a:gd name="connsiteX6" fmla="*/ 66511 w 68712"/>
                <a:gd name="connsiteY6" fmla="*/ 5640 h 120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12" h="120094">
                  <a:moveTo>
                    <a:pt x="66511" y="5640"/>
                  </a:moveTo>
                  <a:cubicBezTo>
                    <a:pt x="66511" y="5640"/>
                    <a:pt x="11889" y="-34861"/>
                    <a:pt x="30723" y="55551"/>
                  </a:cubicBezTo>
                  <a:cubicBezTo>
                    <a:pt x="30723" y="55551"/>
                    <a:pt x="-36142" y="74385"/>
                    <a:pt x="25071" y="75325"/>
                  </a:cubicBezTo>
                  <a:cubicBezTo>
                    <a:pt x="25071" y="75325"/>
                    <a:pt x="-39902" y="106402"/>
                    <a:pt x="30723" y="88507"/>
                  </a:cubicBezTo>
                  <a:cubicBezTo>
                    <a:pt x="30723" y="88507"/>
                    <a:pt x="-18248" y="152540"/>
                    <a:pt x="56148" y="87567"/>
                  </a:cubicBezTo>
                  <a:cubicBezTo>
                    <a:pt x="56148" y="87567"/>
                    <a:pt x="70906" y="72810"/>
                    <a:pt x="64632" y="32945"/>
                  </a:cubicBezTo>
                  <a:lnTo>
                    <a:pt x="66511" y="5640"/>
                  </a:lnTo>
                </a:path>
              </a:pathLst>
            </a:custGeom>
            <a:solidFill>
              <a:srgbClr val="F9AA8F"/>
            </a:solidFill>
            <a:ln w="1270" cap="flat">
              <a:noFill/>
              <a:prstDash val="solid"/>
              <a:miter/>
            </a:ln>
          </p:spPr>
          <p:txBody>
            <a:bodyPr rtlCol="0" anchor="ctr"/>
            <a:lstStyle/>
            <a:p>
              <a:endParaRPr lang="en-IN"/>
            </a:p>
          </p:txBody>
        </p:sp>
        <p:sp>
          <p:nvSpPr>
            <p:cNvPr id="258" name="Graphic 376">
              <a:extLst>
                <a:ext uri="{FF2B5EF4-FFF2-40B4-BE49-F238E27FC236}">
                  <a16:creationId xmlns:a16="http://schemas.microsoft.com/office/drawing/2014/main" id="{E4C1CB15-BF24-4549-8D45-9D31EAF7C987}"/>
                </a:ext>
              </a:extLst>
            </p:cNvPr>
            <p:cNvSpPr/>
            <p:nvPr/>
          </p:nvSpPr>
          <p:spPr>
            <a:xfrm flipV="1">
              <a:off x="4120197" y="1895954"/>
              <a:ext cx="170776" cy="217198"/>
            </a:xfrm>
            <a:custGeom>
              <a:avLst/>
              <a:gdLst>
                <a:gd name="connsiteX0" fmla="*/ -1960 w 170776"/>
                <a:gd name="connsiteY0" fmla="*/ 190365 h 217198"/>
                <a:gd name="connsiteX1" fmla="*/ 160092 w 170776"/>
                <a:gd name="connsiteY1" fmla="*/ -3436 h 217198"/>
                <a:gd name="connsiteX2" fmla="*/ 168817 w 170776"/>
                <a:gd name="connsiteY2" fmla="*/ 40925 h 217198"/>
                <a:gd name="connsiteX3" fmla="*/ 88629 w 170776"/>
                <a:gd name="connsiteY3" fmla="*/ 172573 h 217198"/>
                <a:gd name="connsiteX4" fmla="*/ -1960 w 170776"/>
                <a:gd name="connsiteY4" fmla="*/ 190365 h 21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776" h="217198">
                  <a:moveTo>
                    <a:pt x="-1960" y="190365"/>
                  </a:moveTo>
                  <a:cubicBezTo>
                    <a:pt x="-1960" y="190365"/>
                    <a:pt x="70024" y="39109"/>
                    <a:pt x="160092" y="-3436"/>
                  </a:cubicBezTo>
                  <a:lnTo>
                    <a:pt x="168817" y="40925"/>
                  </a:lnTo>
                  <a:cubicBezTo>
                    <a:pt x="168817" y="40925"/>
                    <a:pt x="124189" y="91763"/>
                    <a:pt x="88629" y="172573"/>
                  </a:cubicBezTo>
                  <a:cubicBezTo>
                    <a:pt x="53069" y="253383"/>
                    <a:pt x="-1960" y="190365"/>
                    <a:pt x="-1960" y="190365"/>
                  </a:cubicBezTo>
                </a:path>
              </a:pathLst>
            </a:custGeom>
            <a:solidFill>
              <a:srgbClr val="F9AA8F"/>
            </a:solidFill>
            <a:ln w="1270" cap="flat">
              <a:noFill/>
              <a:prstDash val="solid"/>
              <a:miter/>
            </a:ln>
          </p:spPr>
          <p:txBody>
            <a:bodyPr rtlCol="0" anchor="ctr"/>
            <a:lstStyle/>
            <a:p>
              <a:endParaRPr lang="en-IN"/>
            </a:p>
          </p:txBody>
        </p:sp>
        <p:sp>
          <p:nvSpPr>
            <p:cNvPr id="259" name="Graphic 376">
              <a:extLst>
                <a:ext uri="{FF2B5EF4-FFF2-40B4-BE49-F238E27FC236}">
                  <a16:creationId xmlns:a16="http://schemas.microsoft.com/office/drawing/2014/main" id="{AF4802FB-6C48-417A-B2DA-792582EAAB80}"/>
                </a:ext>
              </a:extLst>
            </p:cNvPr>
            <p:cNvSpPr/>
            <p:nvPr/>
          </p:nvSpPr>
          <p:spPr>
            <a:xfrm flipV="1">
              <a:off x="4121429" y="1654377"/>
              <a:ext cx="235038" cy="282765"/>
            </a:xfrm>
            <a:custGeom>
              <a:avLst/>
              <a:gdLst>
                <a:gd name="connsiteX0" fmla="*/ 87375 w 235038"/>
                <a:gd name="connsiteY0" fmla="*/ -3623 h 282765"/>
                <a:gd name="connsiteX1" fmla="*/ 233056 w 235038"/>
                <a:gd name="connsiteY1" fmla="*/ 211528 h 282765"/>
                <a:gd name="connsiteX2" fmla="*/ 153059 w 235038"/>
                <a:gd name="connsiteY2" fmla="*/ 279143 h 282765"/>
                <a:gd name="connsiteX3" fmla="*/ -1983 w 235038"/>
                <a:gd name="connsiteY3" fmla="*/ 20152 h 282765"/>
                <a:gd name="connsiteX4" fmla="*/ 87375 w 235038"/>
                <a:gd name="connsiteY4" fmla="*/ -3623 h 2827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038" h="282765">
                  <a:moveTo>
                    <a:pt x="87375" y="-3623"/>
                  </a:moveTo>
                  <a:lnTo>
                    <a:pt x="233056" y="211528"/>
                  </a:lnTo>
                  <a:lnTo>
                    <a:pt x="153059" y="279143"/>
                  </a:lnTo>
                  <a:lnTo>
                    <a:pt x="-1983" y="20152"/>
                  </a:lnTo>
                  <a:lnTo>
                    <a:pt x="87375" y="-3623"/>
                  </a:lnTo>
                </a:path>
              </a:pathLst>
            </a:custGeom>
            <a:solidFill>
              <a:srgbClr val="E1F5F9"/>
            </a:solidFill>
            <a:ln w="1270" cap="flat">
              <a:noFill/>
              <a:prstDash val="solid"/>
              <a:miter/>
            </a:ln>
          </p:spPr>
          <p:txBody>
            <a:bodyPr rtlCol="0" anchor="ctr"/>
            <a:lstStyle/>
            <a:p>
              <a:endParaRPr lang="en-IN"/>
            </a:p>
          </p:txBody>
        </p:sp>
        <p:sp>
          <p:nvSpPr>
            <p:cNvPr id="260" name="Graphic 376">
              <a:extLst>
                <a:ext uri="{FF2B5EF4-FFF2-40B4-BE49-F238E27FC236}">
                  <a16:creationId xmlns:a16="http://schemas.microsoft.com/office/drawing/2014/main" id="{B2116241-E02C-436D-A21E-7A4C8CFF5018}"/>
                </a:ext>
              </a:extLst>
            </p:cNvPr>
            <p:cNvSpPr/>
            <p:nvPr/>
          </p:nvSpPr>
          <p:spPr>
            <a:xfrm flipV="1">
              <a:off x="4106265" y="1874037"/>
              <a:ext cx="126415" cy="79565"/>
            </a:xfrm>
            <a:custGeom>
              <a:avLst/>
              <a:gdLst>
                <a:gd name="connsiteX0" fmla="*/ 124481 w 126415"/>
                <a:gd name="connsiteY0" fmla="*/ 39701 h 79565"/>
                <a:gd name="connsiteX1" fmla="*/ 22499 w 126415"/>
                <a:gd name="connsiteY1" fmla="*/ 76048 h 79565"/>
                <a:gd name="connsiteX2" fmla="*/ -1935 w 126415"/>
                <a:gd name="connsiteY2" fmla="*/ 36107 h 79565"/>
                <a:gd name="connsiteX3" fmla="*/ 109266 w 126415"/>
                <a:gd name="connsiteY3" fmla="*/ -3517 h 79565"/>
                <a:gd name="connsiteX4" fmla="*/ 124481 w 126415"/>
                <a:gd name="connsiteY4" fmla="*/ 39701 h 79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15" h="79565">
                  <a:moveTo>
                    <a:pt x="124481" y="39701"/>
                  </a:moveTo>
                  <a:lnTo>
                    <a:pt x="22499" y="76048"/>
                  </a:lnTo>
                  <a:lnTo>
                    <a:pt x="-1935" y="36107"/>
                  </a:lnTo>
                  <a:lnTo>
                    <a:pt x="109266" y="-3517"/>
                  </a:lnTo>
                  <a:lnTo>
                    <a:pt x="124481" y="39701"/>
                  </a:lnTo>
                </a:path>
              </a:pathLst>
            </a:custGeom>
            <a:solidFill>
              <a:srgbClr val="D0EBEA"/>
            </a:solidFill>
            <a:ln w="1270" cap="flat">
              <a:noFill/>
              <a:prstDash val="solid"/>
              <a:miter/>
            </a:ln>
          </p:spPr>
          <p:txBody>
            <a:bodyPr rtlCol="0" anchor="ctr"/>
            <a:lstStyle/>
            <a:p>
              <a:endParaRPr lang="en-IN"/>
            </a:p>
          </p:txBody>
        </p:sp>
        <p:sp>
          <p:nvSpPr>
            <p:cNvPr id="261" name="Graphic 376">
              <a:extLst>
                <a:ext uri="{FF2B5EF4-FFF2-40B4-BE49-F238E27FC236}">
                  <a16:creationId xmlns:a16="http://schemas.microsoft.com/office/drawing/2014/main" id="{6449F45D-375B-4216-B108-C44AB1B555EC}"/>
                </a:ext>
              </a:extLst>
            </p:cNvPr>
            <p:cNvSpPr/>
            <p:nvPr/>
          </p:nvSpPr>
          <p:spPr>
            <a:xfrm flipV="1">
              <a:off x="4264063" y="2001535"/>
              <a:ext cx="82728" cy="113949"/>
            </a:xfrm>
            <a:custGeom>
              <a:avLst/>
              <a:gdLst>
                <a:gd name="connsiteX0" fmla="*/ -2028 w 82728"/>
                <a:gd name="connsiteY0" fmla="*/ 9777 h 113949"/>
                <a:gd name="connsiteX1" fmla="*/ 41838 w 82728"/>
                <a:gd name="connsiteY1" fmla="*/ 52754 h 113949"/>
                <a:gd name="connsiteX2" fmla="*/ 50816 w 82728"/>
                <a:gd name="connsiteY2" fmla="*/ 71258 h 113949"/>
                <a:gd name="connsiteX3" fmla="*/ 47527 w 82728"/>
                <a:gd name="connsiteY3" fmla="*/ 85228 h 113949"/>
                <a:gd name="connsiteX4" fmla="*/ 22318 w 82728"/>
                <a:gd name="connsiteY4" fmla="*/ 88682 h 113949"/>
                <a:gd name="connsiteX5" fmla="*/ 4550 w 82728"/>
                <a:gd name="connsiteY5" fmla="*/ 36346 h 113949"/>
                <a:gd name="connsiteX6" fmla="*/ -2028 w 82728"/>
                <a:gd name="connsiteY6" fmla="*/ 9777 h 113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728" h="113949">
                  <a:moveTo>
                    <a:pt x="-2028" y="9777"/>
                  </a:moveTo>
                  <a:cubicBezTo>
                    <a:pt x="-2028" y="9777"/>
                    <a:pt x="44784" y="-39549"/>
                    <a:pt x="41838" y="52754"/>
                  </a:cubicBezTo>
                  <a:cubicBezTo>
                    <a:pt x="41838" y="52754"/>
                    <a:pt x="110951" y="59777"/>
                    <a:pt x="50816" y="71258"/>
                  </a:cubicBezTo>
                  <a:cubicBezTo>
                    <a:pt x="50816" y="71258"/>
                    <a:pt x="120197" y="90664"/>
                    <a:pt x="47527" y="85228"/>
                  </a:cubicBezTo>
                  <a:cubicBezTo>
                    <a:pt x="47527" y="85228"/>
                    <a:pt x="106824" y="139851"/>
                    <a:pt x="22318" y="88682"/>
                  </a:cubicBezTo>
                  <a:cubicBezTo>
                    <a:pt x="22318" y="88682"/>
                    <a:pt x="5236" y="76706"/>
                    <a:pt x="4550" y="36346"/>
                  </a:cubicBezTo>
                  <a:lnTo>
                    <a:pt x="-2028" y="9777"/>
                  </a:lnTo>
                </a:path>
              </a:pathLst>
            </a:custGeom>
            <a:solidFill>
              <a:srgbClr val="F9AA8F"/>
            </a:solidFill>
            <a:ln w="1270" cap="flat">
              <a:noFill/>
              <a:prstDash val="solid"/>
              <a:miter/>
            </a:ln>
          </p:spPr>
          <p:txBody>
            <a:bodyPr rtlCol="0" anchor="ctr"/>
            <a:lstStyle/>
            <a:p>
              <a:endParaRPr lang="en-IN"/>
            </a:p>
          </p:txBody>
        </p:sp>
      </p:grpSp>
      <p:sp>
        <p:nvSpPr>
          <p:cNvPr id="262" name="TextBox 261">
            <a:extLst>
              <a:ext uri="{FF2B5EF4-FFF2-40B4-BE49-F238E27FC236}">
                <a16:creationId xmlns:a16="http://schemas.microsoft.com/office/drawing/2014/main" id="{1FACD2C1-26AD-4F2D-9225-27399C8E078F}"/>
              </a:ext>
            </a:extLst>
          </p:cNvPr>
          <p:cNvSpPr txBox="1"/>
          <p:nvPr/>
        </p:nvSpPr>
        <p:spPr>
          <a:xfrm>
            <a:off x="3617095" y="3594643"/>
            <a:ext cx="4373623" cy="369332"/>
          </a:xfrm>
          <a:prstGeom prst="rect">
            <a:avLst/>
          </a:prstGeom>
          <a:noFill/>
        </p:spPr>
        <p:txBody>
          <a:bodyPr wrap="square" rtlCol="0">
            <a:spAutoFit/>
          </a:bodyPr>
          <a:lstStyle/>
          <a:p>
            <a:r>
              <a:rPr lang="en-US" dirty="0"/>
              <a:t>www.Zigwheels.com</a:t>
            </a:r>
            <a:endParaRPr lang="en-IN" dirty="0"/>
          </a:p>
        </p:txBody>
      </p:sp>
    </p:spTree>
    <p:extLst>
      <p:ext uri="{BB962C8B-B14F-4D97-AF65-F5344CB8AC3E}">
        <p14:creationId xmlns:p14="http://schemas.microsoft.com/office/powerpoint/2010/main" val="238050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6"/>
                                        </p:tgtEl>
                                        <p:attrNameLst>
                                          <p:attrName>style.visibility</p:attrName>
                                        </p:attrNameLst>
                                      </p:cBhvr>
                                      <p:to>
                                        <p:strVal val="visible"/>
                                      </p:to>
                                    </p:set>
                                    <p:animEffect transition="in" filter="fade">
                                      <p:cBhvr>
                                        <p:cTn id="12" dur="500"/>
                                        <p:tgtEl>
                                          <p:spTgt spid="2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8"/>
                                        </p:tgtEl>
                                        <p:attrNameLst>
                                          <p:attrName>style.visibility</p:attrName>
                                        </p:attrNameLst>
                                      </p:cBhvr>
                                      <p:to>
                                        <p:strVal val="visible"/>
                                      </p:to>
                                    </p:set>
                                    <p:animEffect transition="in" filter="fade">
                                      <p:cBhvr>
                                        <p:cTn id="17" dur="500"/>
                                        <p:tgtEl>
                                          <p:spTgt spid="21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62"/>
                                        </p:tgtEl>
                                        <p:attrNameLst>
                                          <p:attrName>style.visibility</p:attrName>
                                        </p:attrNameLst>
                                      </p:cBhvr>
                                      <p:to>
                                        <p:strVal val="visible"/>
                                      </p:to>
                                    </p:set>
                                    <p:animEffect transition="in" filter="barn(inVertical)">
                                      <p:cBhvr>
                                        <p:cTn id="22"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5" name="Group 454">
            <a:extLst>
              <a:ext uri="{FF2B5EF4-FFF2-40B4-BE49-F238E27FC236}">
                <a16:creationId xmlns:a16="http://schemas.microsoft.com/office/drawing/2014/main" id="{15132FB0-1332-4511-AC76-8E2A9A00715A}"/>
              </a:ext>
            </a:extLst>
          </p:cNvPr>
          <p:cNvGrpSpPr/>
          <p:nvPr/>
        </p:nvGrpSpPr>
        <p:grpSpPr>
          <a:xfrm>
            <a:off x="4858017" y="3429000"/>
            <a:ext cx="2475965" cy="3458192"/>
            <a:chOff x="6210835" y="1137466"/>
            <a:chExt cx="1018842" cy="1941584"/>
          </a:xfrm>
        </p:grpSpPr>
        <p:sp>
          <p:nvSpPr>
            <p:cNvPr id="410" name="Graphic 376">
              <a:extLst>
                <a:ext uri="{FF2B5EF4-FFF2-40B4-BE49-F238E27FC236}">
                  <a16:creationId xmlns:a16="http://schemas.microsoft.com/office/drawing/2014/main" id="{AAFF3757-1146-4071-A65B-DC03CCFEFC3D}"/>
                </a:ext>
              </a:extLst>
            </p:cNvPr>
            <p:cNvSpPr/>
            <p:nvPr/>
          </p:nvSpPr>
          <p:spPr>
            <a:xfrm flipV="1">
              <a:off x="6269393" y="1836889"/>
              <a:ext cx="233794" cy="144487"/>
            </a:xfrm>
            <a:custGeom>
              <a:avLst/>
              <a:gdLst>
                <a:gd name="connsiteX0" fmla="*/ 213912 w 233794"/>
                <a:gd name="connsiteY0" fmla="*/ -3522 h 144487"/>
                <a:gd name="connsiteX1" fmla="*/ -3448 w 233794"/>
                <a:gd name="connsiteY1" fmla="*/ 125205 h 144487"/>
                <a:gd name="connsiteX2" fmla="*/ 38932 w 233794"/>
                <a:gd name="connsiteY2" fmla="*/ 140966 h 144487"/>
                <a:gd name="connsiteX3" fmla="*/ 181769 w 233794"/>
                <a:gd name="connsiteY3" fmla="*/ 83016 h 144487"/>
                <a:gd name="connsiteX4" fmla="*/ 213912 w 233794"/>
                <a:gd name="connsiteY4" fmla="*/ -3522 h 14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794" h="144487">
                  <a:moveTo>
                    <a:pt x="213912" y="-3522"/>
                  </a:moveTo>
                  <a:cubicBezTo>
                    <a:pt x="213912" y="-3522"/>
                    <a:pt x="53041" y="43164"/>
                    <a:pt x="-3448" y="125205"/>
                  </a:cubicBezTo>
                  <a:lnTo>
                    <a:pt x="38932" y="140966"/>
                  </a:lnTo>
                  <a:cubicBezTo>
                    <a:pt x="38932" y="140966"/>
                    <a:pt x="96285" y="105101"/>
                    <a:pt x="181769" y="83016"/>
                  </a:cubicBezTo>
                  <a:cubicBezTo>
                    <a:pt x="267240" y="60931"/>
                    <a:pt x="213912" y="-3522"/>
                    <a:pt x="213912" y="-3522"/>
                  </a:cubicBezTo>
                </a:path>
              </a:pathLst>
            </a:custGeom>
            <a:solidFill>
              <a:srgbClr val="F9AA8F"/>
            </a:solidFill>
            <a:ln w="1270" cap="flat">
              <a:noFill/>
              <a:prstDash val="solid"/>
              <a:miter/>
            </a:ln>
          </p:spPr>
          <p:txBody>
            <a:bodyPr rtlCol="0" anchor="ctr"/>
            <a:lstStyle/>
            <a:p>
              <a:endParaRPr lang="en-IN"/>
            </a:p>
          </p:txBody>
        </p:sp>
        <p:sp>
          <p:nvSpPr>
            <p:cNvPr id="411" name="Graphic 376">
              <a:extLst>
                <a:ext uri="{FF2B5EF4-FFF2-40B4-BE49-F238E27FC236}">
                  <a16:creationId xmlns:a16="http://schemas.microsoft.com/office/drawing/2014/main" id="{E6FF2C0D-0D01-4F5C-8D12-5E636DCFC16E}"/>
                </a:ext>
              </a:extLst>
            </p:cNvPr>
            <p:cNvSpPr/>
            <p:nvPr/>
          </p:nvSpPr>
          <p:spPr>
            <a:xfrm flipV="1">
              <a:off x="6210835" y="1824091"/>
              <a:ext cx="105788" cy="81181"/>
            </a:xfrm>
            <a:custGeom>
              <a:avLst/>
              <a:gdLst>
                <a:gd name="connsiteX0" fmla="*/ 102424 w 105788"/>
                <a:gd name="connsiteY0" fmla="*/ 61926 h 81181"/>
                <a:gd name="connsiteX1" fmla="*/ 44855 w 105788"/>
                <a:gd name="connsiteY1" fmla="*/ 40526 h 81181"/>
                <a:gd name="connsiteX2" fmla="*/ 29120 w 105788"/>
                <a:gd name="connsiteY2" fmla="*/ 27293 h 81181"/>
                <a:gd name="connsiteX3" fmla="*/ 26427 w 105788"/>
                <a:gd name="connsiteY3" fmla="*/ 13196 h 81181"/>
                <a:gd name="connsiteX4" fmla="*/ 48043 w 105788"/>
                <a:gd name="connsiteY4" fmla="*/ -228 h 81181"/>
                <a:gd name="connsiteX5" fmla="*/ 85597 w 105788"/>
                <a:gd name="connsiteY5" fmla="*/ 40323 h 81181"/>
                <a:gd name="connsiteX6" fmla="*/ 102424 w 105788"/>
                <a:gd name="connsiteY6" fmla="*/ 61926 h 8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788" h="81181">
                  <a:moveTo>
                    <a:pt x="102424" y="61926"/>
                  </a:moveTo>
                  <a:cubicBezTo>
                    <a:pt x="102424" y="61926"/>
                    <a:pt x="60755" y="108802"/>
                    <a:pt x="44855" y="40526"/>
                  </a:cubicBezTo>
                  <a:cubicBezTo>
                    <a:pt x="44855" y="40526"/>
                    <a:pt x="-21122" y="62281"/>
                    <a:pt x="29120" y="27293"/>
                  </a:cubicBezTo>
                  <a:cubicBezTo>
                    <a:pt x="29120" y="27293"/>
                    <a:pt x="-42140" y="37834"/>
                    <a:pt x="26427" y="13196"/>
                  </a:cubicBezTo>
                  <a:cubicBezTo>
                    <a:pt x="26427" y="13196"/>
                    <a:pt x="-49963" y="-12534"/>
                    <a:pt x="48043" y="-228"/>
                  </a:cubicBezTo>
                  <a:cubicBezTo>
                    <a:pt x="48043" y="-228"/>
                    <a:pt x="68528" y="3760"/>
                    <a:pt x="85597" y="40323"/>
                  </a:cubicBezTo>
                  <a:lnTo>
                    <a:pt x="102424" y="61926"/>
                  </a:lnTo>
                </a:path>
              </a:pathLst>
            </a:custGeom>
            <a:solidFill>
              <a:srgbClr val="F9AA8F"/>
            </a:solidFill>
            <a:ln w="1270" cap="flat">
              <a:noFill/>
              <a:prstDash val="solid"/>
              <a:miter/>
            </a:ln>
          </p:spPr>
          <p:txBody>
            <a:bodyPr rtlCol="0" anchor="ctr"/>
            <a:lstStyle/>
            <a:p>
              <a:endParaRPr lang="en-IN"/>
            </a:p>
          </p:txBody>
        </p:sp>
        <p:sp>
          <p:nvSpPr>
            <p:cNvPr id="412" name="Graphic 376">
              <a:extLst>
                <a:ext uri="{FF2B5EF4-FFF2-40B4-BE49-F238E27FC236}">
                  <a16:creationId xmlns:a16="http://schemas.microsoft.com/office/drawing/2014/main" id="{C4A3AF9E-B9AD-4D27-8CE5-005B3CA2F052}"/>
                </a:ext>
              </a:extLst>
            </p:cNvPr>
            <p:cNvSpPr/>
            <p:nvPr/>
          </p:nvSpPr>
          <p:spPr>
            <a:xfrm flipV="1">
              <a:off x="6254607" y="1834847"/>
              <a:ext cx="25526" cy="18438"/>
            </a:xfrm>
            <a:custGeom>
              <a:avLst/>
              <a:gdLst>
                <a:gd name="connsiteX0" fmla="*/ 6554 w 25526"/>
                <a:gd name="connsiteY0" fmla="*/ -3580 h 18438"/>
                <a:gd name="connsiteX1" fmla="*/ 10402 w 25526"/>
                <a:gd name="connsiteY1" fmla="*/ 11787 h 18438"/>
                <a:gd name="connsiteX2" fmla="*/ 6554 w 25526"/>
                <a:gd name="connsiteY2" fmla="*/ -3580 h 18438"/>
              </a:gdLst>
              <a:ahLst/>
              <a:cxnLst>
                <a:cxn ang="0">
                  <a:pos x="connsiteX0" y="connsiteY0"/>
                </a:cxn>
                <a:cxn ang="0">
                  <a:pos x="connsiteX1" y="connsiteY1"/>
                </a:cxn>
                <a:cxn ang="0">
                  <a:pos x="connsiteX2" y="connsiteY2"/>
                </a:cxn>
              </a:cxnLst>
              <a:rect l="l" t="t" r="r" b="b"/>
              <a:pathLst>
                <a:path w="25526" h="18438">
                  <a:moveTo>
                    <a:pt x="6554" y="-3580"/>
                  </a:moveTo>
                  <a:cubicBezTo>
                    <a:pt x="6554" y="-3580"/>
                    <a:pt x="-18147" y="23865"/>
                    <a:pt x="10402" y="11787"/>
                  </a:cubicBezTo>
                  <a:cubicBezTo>
                    <a:pt x="38939" y="-290"/>
                    <a:pt x="6554" y="-3580"/>
                    <a:pt x="6554" y="-3580"/>
                  </a:cubicBezTo>
                </a:path>
              </a:pathLst>
            </a:custGeom>
            <a:solidFill>
              <a:srgbClr val="F9AA8F"/>
            </a:solidFill>
            <a:ln w="1270" cap="flat">
              <a:noFill/>
              <a:prstDash val="solid"/>
              <a:miter/>
            </a:ln>
          </p:spPr>
          <p:txBody>
            <a:bodyPr rtlCol="0" anchor="ctr"/>
            <a:lstStyle/>
            <a:p>
              <a:endParaRPr lang="en-IN"/>
            </a:p>
          </p:txBody>
        </p:sp>
        <p:sp>
          <p:nvSpPr>
            <p:cNvPr id="413" name="Graphic 376">
              <a:extLst>
                <a:ext uri="{FF2B5EF4-FFF2-40B4-BE49-F238E27FC236}">
                  <a16:creationId xmlns:a16="http://schemas.microsoft.com/office/drawing/2014/main" id="{F9870AE0-E5A9-4BCC-B2FB-5452547BEC94}"/>
                </a:ext>
              </a:extLst>
            </p:cNvPr>
            <p:cNvSpPr/>
            <p:nvPr/>
          </p:nvSpPr>
          <p:spPr>
            <a:xfrm flipV="1">
              <a:off x="6320866" y="2998622"/>
              <a:ext cx="807275" cy="80428"/>
            </a:xfrm>
            <a:custGeom>
              <a:avLst/>
              <a:gdLst>
                <a:gd name="connsiteX0" fmla="*/ 399965 w 807275"/>
                <a:gd name="connsiteY0" fmla="*/ -2513 h 80428"/>
                <a:gd name="connsiteX1" fmla="*/ -3679 w 807275"/>
                <a:gd name="connsiteY1" fmla="*/ 37695 h 80428"/>
                <a:gd name="connsiteX2" fmla="*/ 399965 w 807275"/>
                <a:gd name="connsiteY2" fmla="*/ 77915 h 80428"/>
                <a:gd name="connsiteX3" fmla="*/ 803596 w 807275"/>
                <a:gd name="connsiteY3" fmla="*/ 37695 h 80428"/>
                <a:gd name="connsiteX4" fmla="*/ 399965 w 807275"/>
                <a:gd name="connsiteY4" fmla="*/ -2513 h 8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275" h="80428">
                  <a:moveTo>
                    <a:pt x="399965" y="-2513"/>
                  </a:moveTo>
                  <a:cubicBezTo>
                    <a:pt x="177029" y="-2513"/>
                    <a:pt x="-3679" y="15495"/>
                    <a:pt x="-3679" y="37695"/>
                  </a:cubicBezTo>
                  <a:cubicBezTo>
                    <a:pt x="-3679" y="59907"/>
                    <a:pt x="177029" y="77915"/>
                    <a:pt x="399965" y="77915"/>
                  </a:cubicBezTo>
                  <a:cubicBezTo>
                    <a:pt x="622888" y="77915"/>
                    <a:pt x="803596" y="59907"/>
                    <a:pt x="803596" y="37695"/>
                  </a:cubicBezTo>
                  <a:cubicBezTo>
                    <a:pt x="803596" y="15495"/>
                    <a:pt x="622888" y="-2513"/>
                    <a:pt x="399965" y="-2513"/>
                  </a:cubicBezTo>
                </a:path>
              </a:pathLst>
            </a:custGeom>
            <a:solidFill>
              <a:srgbClr val="70B7AB"/>
            </a:solidFill>
            <a:ln w="1270" cap="flat">
              <a:noFill/>
              <a:prstDash val="solid"/>
              <a:miter/>
            </a:ln>
          </p:spPr>
          <p:txBody>
            <a:bodyPr rtlCol="0" anchor="ctr"/>
            <a:lstStyle/>
            <a:p>
              <a:endParaRPr lang="en-IN"/>
            </a:p>
          </p:txBody>
        </p:sp>
        <p:sp>
          <p:nvSpPr>
            <p:cNvPr id="414" name="Graphic 376">
              <a:extLst>
                <a:ext uri="{FF2B5EF4-FFF2-40B4-BE49-F238E27FC236}">
                  <a16:creationId xmlns:a16="http://schemas.microsoft.com/office/drawing/2014/main" id="{7157B2D5-50BF-477D-96BF-F39AB2D1C450}"/>
                </a:ext>
              </a:extLst>
            </p:cNvPr>
            <p:cNvSpPr/>
            <p:nvPr/>
          </p:nvSpPr>
          <p:spPr>
            <a:xfrm flipV="1">
              <a:off x="6810501" y="2880994"/>
              <a:ext cx="56717" cy="111239"/>
            </a:xfrm>
            <a:custGeom>
              <a:avLst/>
              <a:gdLst>
                <a:gd name="connsiteX0" fmla="*/ -3757 w 56717"/>
                <a:gd name="connsiteY0" fmla="*/ 99668 h 111239"/>
                <a:gd name="connsiteX1" fmla="*/ 13261 w 56717"/>
                <a:gd name="connsiteY1" fmla="*/ -2605 h 111239"/>
                <a:gd name="connsiteX2" fmla="*/ 52961 w 56717"/>
                <a:gd name="connsiteY2" fmla="*/ -2605 h 111239"/>
                <a:gd name="connsiteX3" fmla="*/ 39690 w 56717"/>
                <a:gd name="connsiteY3" fmla="*/ 108635 h 111239"/>
                <a:gd name="connsiteX4" fmla="*/ -3757 w 56717"/>
                <a:gd name="connsiteY4" fmla="*/ 99668 h 11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17" h="111239">
                  <a:moveTo>
                    <a:pt x="-3757" y="99668"/>
                  </a:moveTo>
                  <a:lnTo>
                    <a:pt x="13261" y="-2605"/>
                  </a:lnTo>
                  <a:lnTo>
                    <a:pt x="52961" y="-2605"/>
                  </a:lnTo>
                  <a:lnTo>
                    <a:pt x="39690" y="108635"/>
                  </a:lnTo>
                  <a:lnTo>
                    <a:pt x="-3757" y="99668"/>
                  </a:lnTo>
                </a:path>
              </a:pathLst>
            </a:custGeom>
            <a:solidFill>
              <a:srgbClr val="172D36"/>
            </a:solidFill>
            <a:ln w="1270" cap="flat">
              <a:noFill/>
              <a:prstDash val="solid"/>
              <a:miter/>
            </a:ln>
          </p:spPr>
          <p:txBody>
            <a:bodyPr rtlCol="0" anchor="ctr"/>
            <a:lstStyle/>
            <a:p>
              <a:endParaRPr lang="en-IN"/>
            </a:p>
          </p:txBody>
        </p:sp>
        <p:sp>
          <p:nvSpPr>
            <p:cNvPr id="415" name="Graphic 376">
              <a:extLst>
                <a:ext uri="{FF2B5EF4-FFF2-40B4-BE49-F238E27FC236}">
                  <a16:creationId xmlns:a16="http://schemas.microsoft.com/office/drawing/2014/main" id="{82668C89-2E37-4B49-9A1D-A3843C6C581F}"/>
                </a:ext>
              </a:extLst>
            </p:cNvPr>
            <p:cNvSpPr/>
            <p:nvPr/>
          </p:nvSpPr>
          <p:spPr>
            <a:xfrm flipV="1">
              <a:off x="6810501" y="2943757"/>
              <a:ext cx="188825" cy="94307"/>
            </a:xfrm>
            <a:custGeom>
              <a:avLst/>
              <a:gdLst>
                <a:gd name="connsiteX0" fmla="*/ 64956 w 188825"/>
                <a:gd name="connsiteY0" fmla="*/ 91751 h 94307"/>
                <a:gd name="connsiteX1" fmla="*/ 121966 w 188825"/>
                <a:gd name="connsiteY1" fmla="*/ 51962 h 94307"/>
                <a:gd name="connsiteX2" fmla="*/ 184882 w 188825"/>
                <a:gd name="connsiteY2" fmla="*/ 7778 h 94307"/>
                <a:gd name="connsiteX3" fmla="*/ 50693 w 188825"/>
                <a:gd name="connsiteY3" fmla="*/ 10598 h 94307"/>
                <a:gd name="connsiteX4" fmla="*/ 50693 w 188825"/>
                <a:gd name="connsiteY4" fmla="*/ 1835 h 94307"/>
                <a:gd name="connsiteX5" fmla="*/ -3802 w 188825"/>
                <a:gd name="connsiteY5" fmla="*/ 4222 h 94307"/>
                <a:gd name="connsiteX6" fmla="*/ -3802 w 188825"/>
                <a:gd name="connsiteY6" fmla="*/ 76625 h 94307"/>
                <a:gd name="connsiteX7" fmla="*/ 41486 w 188825"/>
                <a:gd name="connsiteY7" fmla="*/ 73437 h 94307"/>
                <a:gd name="connsiteX8" fmla="*/ 38120 w 188825"/>
                <a:gd name="connsiteY8" fmla="*/ 80600 h 94307"/>
                <a:gd name="connsiteX9" fmla="*/ 64956 w 188825"/>
                <a:gd name="connsiteY9" fmla="*/ 91751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8825" h="94307">
                  <a:moveTo>
                    <a:pt x="64956" y="91751"/>
                  </a:moveTo>
                  <a:cubicBezTo>
                    <a:pt x="64956" y="91751"/>
                    <a:pt x="87600" y="62299"/>
                    <a:pt x="121966" y="51962"/>
                  </a:cubicBezTo>
                  <a:cubicBezTo>
                    <a:pt x="156345" y="41624"/>
                    <a:pt x="187384" y="28467"/>
                    <a:pt x="184882" y="7778"/>
                  </a:cubicBezTo>
                  <a:cubicBezTo>
                    <a:pt x="184882" y="7778"/>
                    <a:pt x="133713" y="-17253"/>
                    <a:pt x="50693" y="10598"/>
                  </a:cubicBezTo>
                  <a:lnTo>
                    <a:pt x="50693" y="1835"/>
                  </a:lnTo>
                  <a:lnTo>
                    <a:pt x="-3802" y="4222"/>
                  </a:lnTo>
                  <a:lnTo>
                    <a:pt x="-3802" y="76625"/>
                  </a:lnTo>
                  <a:lnTo>
                    <a:pt x="41486" y="73437"/>
                  </a:lnTo>
                  <a:lnTo>
                    <a:pt x="38120" y="80600"/>
                  </a:lnTo>
                  <a:lnTo>
                    <a:pt x="64956" y="91751"/>
                  </a:lnTo>
                </a:path>
              </a:pathLst>
            </a:custGeom>
            <a:solidFill>
              <a:srgbClr val="282628"/>
            </a:solidFill>
            <a:ln w="1270" cap="flat">
              <a:noFill/>
              <a:prstDash val="solid"/>
              <a:miter/>
            </a:ln>
          </p:spPr>
          <p:txBody>
            <a:bodyPr rtlCol="0" anchor="ctr"/>
            <a:lstStyle/>
            <a:p>
              <a:endParaRPr lang="en-IN"/>
            </a:p>
          </p:txBody>
        </p:sp>
        <p:sp>
          <p:nvSpPr>
            <p:cNvPr id="416" name="Graphic 376">
              <a:extLst>
                <a:ext uri="{FF2B5EF4-FFF2-40B4-BE49-F238E27FC236}">
                  <a16:creationId xmlns:a16="http://schemas.microsoft.com/office/drawing/2014/main" id="{66ACA0C9-AFE9-4D4C-B8FD-9FF0EDC568BA}"/>
                </a:ext>
              </a:extLst>
            </p:cNvPr>
            <p:cNvSpPr/>
            <p:nvPr/>
          </p:nvSpPr>
          <p:spPr>
            <a:xfrm flipV="1">
              <a:off x="6810501" y="3016467"/>
              <a:ext cx="188769" cy="21597"/>
            </a:xfrm>
            <a:custGeom>
              <a:avLst/>
              <a:gdLst>
                <a:gd name="connsiteX0" fmla="*/ 86813 w 188769"/>
                <a:gd name="connsiteY0" fmla="*/ 9614 h 21597"/>
                <a:gd name="connsiteX1" fmla="*/ 184450 w 188769"/>
                <a:gd name="connsiteY1" fmla="*/ 13196 h 21597"/>
                <a:gd name="connsiteX2" fmla="*/ 184882 w 188769"/>
                <a:gd name="connsiteY2" fmla="*/ 7811 h 21597"/>
                <a:gd name="connsiteX3" fmla="*/ 50693 w 188769"/>
                <a:gd name="connsiteY3" fmla="*/ 10630 h 21597"/>
                <a:gd name="connsiteX4" fmla="*/ 50693 w 188769"/>
                <a:gd name="connsiteY4" fmla="*/ 1867 h 21597"/>
                <a:gd name="connsiteX5" fmla="*/ -3802 w 188769"/>
                <a:gd name="connsiteY5" fmla="*/ 4255 h 21597"/>
                <a:gd name="connsiteX6" fmla="*/ -3802 w 188769"/>
                <a:gd name="connsiteY6" fmla="*/ 18695 h 21597"/>
                <a:gd name="connsiteX7" fmla="*/ 86813 w 188769"/>
                <a:gd name="connsiteY7" fmla="*/ 9614 h 2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769" h="21597">
                  <a:moveTo>
                    <a:pt x="86813" y="9614"/>
                  </a:moveTo>
                  <a:cubicBezTo>
                    <a:pt x="161222" y="-9512"/>
                    <a:pt x="180094" y="11723"/>
                    <a:pt x="184450" y="13196"/>
                  </a:cubicBezTo>
                  <a:cubicBezTo>
                    <a:pt x="184920" y="11405"/>
                    <a:pt x="185085" y="9602"/>
                    <a:pt x="184882" y="7811"/>
                  </a:cubicBezTo>
                  <a:cubicBezTo>
                    <a:pt x="184882" y="7811"/>
                    <a:pt x="133713" y="-17221"/>
                    <a:pt x="50693" y="10630"/>
                  </a:cubicBezTo>
                  <a:lnTo>
                    <a:pt x="50693" y="1867"/>
                  </a:lnTo>
                  <a:lnTo>
                    <a:pt x="-3802" y="4255"/>
                  </a:lnTo>
                  <a:lnTo>
                    <a:pt x="-3802" y="18695"/>
                  </a:lnTo>
                  <a:cubicBezTo>
                    <a:pt x="15667" y="17527"/>
                    <a:pt x="31974" y="23724"/>
                    <a:pt x="86813" y="9614"/>
                  </a:cubicBezTo>
                </a:path>
              </a:pathLst>
            </a:custGeom>
            <a:solidFill>
              <a:srgbClr val="161414"/>
            </a:solidFill>
            <a:ln w="1270" cap="flat">
              <a:noFill/>
              <a:prstDash val="solid"/>
              <a:miter/>
            </a:ln>
          </p:spPr>
          <p:txBody>
            <a:bodyPr rtlCol="0" anchor="ctr"/>
            <a:lstStyle/>
            <a:p>
              <a:endParaRPr lang="en-IN"/>
            </a:p>
          </p:txBody>
        </p:sp>
        <p:sp>
          <p:nvSpPr>
            <p:cNvPr id="417" name="Graphic 376">
              <a:extLst>
                <a:ext uri="{FF2B5EF4-FFF2-40B4-BE49-F238E27FC236}">
                  <a16:creationId xmlns:a16="http://schemas.microsoft.com/office/drawing/2014/main" id="{EA7B9E9E-42B1-4A27-A74A-FCE0BCE44028}"/>
                </a:ext>
              </a:extLst>
            </p:cNvPr>
            <p:cNvSpPr/>
            <p:nvPr/>
          </p:nvSpPr>
          <p:spPr>
            <a:xfrm flipV="1">
              <a:off x="6869721" y="2958888"/>
              <a:ext cx="29326" cy="27046"/>
            </a:xfrm>
            <a:custGeom>
              <a:avLst/>
              <a:gdLst>
                <a:gd name="connsiteX0" fmla="*/ -1794 w 29326"/>
                <a:gd name="connsiteY0" fmla="*/ -2573 h 27046"/>
                <a:gd name="connsiteX1" fmla="*/ 187 w 29326"/>
                <a:gd name="connsiteY1" fmla="*/ -1519 h 27046"/>
                <a:gd name="connsiteX2" fmla="*/ 23962 w 29326"/>
                <a:gd name="connsiteY2" fmla="*/ 19830 h 27046"/>
                <a:gd name="connsiteX3" fmla="*/ 25397 w 29326"/>
                <a:gd name="connsiteY3" fmla="*/ 22891 h 27046"/>
                <a:gd name="connsiteX4" fmla="*/ 22336 w 29326"/>
                <a:gd name="connsiteY4" fmla="*/ 24339 h 27046"/>
                <a:gd name="connsiteX5" fmla="*/ -3788 w 29326"/>
                <a:gd name="connsiteY5" fmla="*/ 1148 h 27046"/>
                <a:gd name="connsiteX6" fmla="*/ -3128 w 29326"/>
                <a:gd name="connsiteY6" fmla="*/ -2167 h 27046"/>
                <a:gd name="connsiteX7" fmla="*/ -1794 w 29326"/>
                <a:gd name="connsiteY7" fmla="*/ -2573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46">
                  <a:moveTo>
                    <a:pt x="-1794" y="-2573"/>
                  </a:moveTo>
                  <a:lnTo>
                    <a:pt x="187" y="-1519"/>
                  </a:lnTo>
                  <a:cubicBezTo>
                    <a:pt x="11363" y="15144"/>
                    <a:pt x="23834" y="19792"/>
                    <a:pt x="23962" y="19830"/>
                  </a:cubicBezTo>
                  <a:cubicBezTo>
                    <a:pt x="25206" y="20287"/>
                    <a:pt x="25841" y="21659"/>
                    <a:pt x="25397" y="22891"/>
                  </a:cubicBezTo>
                  <a:cubicBezTo>
                    <a:pt x="24952" y="24135"/>
                    <a:pt x="23580" y="24770"/>
                    <a:pt x="22336" y="24339"/>
                  </a:cubicBezTo>
                  <a:cubicBezTo>
                    <a:pt x="21765" y="24122"/>
                    <a:pt x="8252" y="19093"/>
                    <a:pt x="-3788" y="1148"/>
                  </a:cubicBezTo>
                  <a:lnTo>
                    <a:pt x="-3128" y="-2167"/>
                  </a:lnTo>
                  <a:lnTo>
                    <a:pt x="-1794" y="-2573"/>
                  </a:lnTo>
                </a:path>
              </a:pathLst>
            </a:custGeom>
            <a:solidFill>
              <a:srgbClr val="161414"/>
            </a:solidFill>
            <a:ln w="1270" cap="flat">
              <a:noFill/>
              <a:prstDash val="solid"/>
              <a:miter/>
            </a:ln>
          </p:spPr>
          <p:txBody>
            <a:bodyPr rtlCol="0" anchor="ctr"/>
            <a:lstStyle/>
            <a:p>
              <a:endParaRPr lang="en-IN"/>
            </a:p>
          </p:txBody>
        </p:sp>
        <p:sp>
          <p:nvSpPr>
            <p:cNvPr id="418" name="Graphic 376">
              <a:extLst>
                <a:ext uri="{FF2B5EF4-FFF2-40B4-BE49-F238E27FC236}">
                  <a16:creationId xmlns:a16="http://schemas.microsoft.com/office/drawing/2014/main" id="{131AFDB7-F5A2-4FF7-AF79-CF7603F1E90C}"/>
                </a:ext>
              </a:extLst>
            </p:cNvPr>
            <p:cNvSpPr/>
            <p:nvPr/>
          </p:nvSpPr>
          <p:spPr>
            <a:xfrm flipV="1">
              <a:off x="6882206" y="2964489"/>
              <a:ext cx="29324" cy="27059"/>
            </a:xfrm>
            <a:custGeom>
              <a:avLst/>
              <a:gdLst>
                <a:gd name="connsiteX0" fmla="*/ -1815 w 29324"/>
                <a:gd name="connsiteY0" fmla="*/ -2568 h 27059"/>
                <a:gd name="connsiteX1" fmla="*/ 166 w 29324"/>
                <a:gd name="connsiteY1" fmla="*/ -1501 h 27059"/>
                <a:gd name="connsiteX2" fmla="*/ 23940 w 29324"/>
                <a:gd name="connsiteY2" fmla="*/ 19848 h 27059"/>
                <a:gd name="connsiteX3" fmla="*/ 25388 w 29324"/>
                <a:gd name="connsiteY3" fmla="*/ 22909 h 27059"/>
                <a:gd name="connsiteX4" fmla="*/ 22327 w 29324"/>
                <a:gd name="connsiteY4" fmla="*/ 24356 h 27059"/>
                <a:gd name="connsiteX5" fmla="*/ -3797 w 29324"/>
                <a:gd name="connsiteY5" fmla="*/ 1166 h 27059"/>
                <a:gd name="connsiteX6" fmla="*/ -3136 w 29324"/>
                <a:gd name="connsiteY6" fmla="*/ -2161 h 27059"/>
                <a:gd name="connsiteX7" fmla="*/ -1815 w 29324"/>
                <a:gd name="connsiteY7" fmla="*/ -2568 h 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4" h="27059">
                  <a:moveTo>
                    <a:pt x="-1815" y="-2568"/>
                  </a:moveTo>
                  <a:lnTo>
                    <a:pt x="166" y="-1501"/>
                  </a:lnTo>
                  <a:cubicBezTo>
                    <a:pt x="11342" y="15161"/>
                    <a:pt x="23826" y="19797"/>
                    <a:pt x="23940" y="19848"/>
                  </a:cubicBezTo>
                  <a:cubicBezTo>
                    <a:pt x="25185" y="20292"/>
                    <a:pt x="25833" y="21664"/>
                    <a:pt x="25388" y="22909"/>
                  </a:cubicBezTo>
                  <a:cubicBezTo>
                    <a:pt x="24943" y="24153"/>
                    <a:pt x="23559" y="24788"/>
                    <a:pt x="22327" y="24356"/>
                  </a:cubicBezTo>
                  <a:cubicBezTo>
                    <a:pt x="21756" y="24153"/>
                    <a:pt x="8230" y="19111"/>
                    <a:pt x="-3797" y="1166"/>
                  </a:cubicBezTo>
                  <a:lnTo>
                    <a:pt x="-3136" y="-2161"/>
                  </a:lnTo>
                  <a:lnTo>
                    <a:pt x="-1815" y="-2568"/>
                  </a:lnTo>
                </a:path>
              </a:pathLst>
            </a:custGeom>
            <a:solidFill>
              <a:srgbClr val="161414"/>
            </a:solidFill>
            <a:ln w="1270" cap="flat">
              <a:noFill/>
              <a:prstDash val="solid"/>
              <a:miter/>
            </a:ln>
          </p:spPr>
          <p:txBody>
            <a:bodyPr rtlCol="0" anchor="ctr"/>
            <a:lstStyle/>
            <a:p>
              <a:endParaRPr lang="en-IN"/>
            </a:p>
          </p:txBody>
        </p:sp>
        <p:sp>
          <p:nvSpPr>
            <p:cNvPr id="419" name="Graphic 376">
              <a:extLst>
                <a:ext uri="{FF2B5EF4-FFF2-40B4-BE49-F238E27FC236}">
                  <a16:creationId xmlns:a16="http://schemas.microsoft.com/office/drawing/2014/main" id="{7F3BA308-83C3-404B-A88E-89714901F44F}"/>
                </a:ext>
              </a:extLst>
            </p:cNvPr>
            <p:cNvSpPr/>
            <p:nvPr/>
          </p:nvSpPr>
          <p:spPr>
            <a:xfrm flipV="1">
              <a:off x="6894677" y="2970021"/>
              <a:ext cx="29326" cy="27051"/>
            </a:xfrm>
            <a:custGeom>
              <a:avLst/>
              <a:gdLst>
                <a:gd name="connsiteX0" fmla="*/ -1811 w 29326"/>
                <a:gd name="connsiteY0" fmla="*/ -2563 h 27051"/>
                <a:gd name="connsiteX1" fmla="*/ 170 w 29326"/>
                <a:gd name="connsiteY1" fmla="*/ -1509 h 27051"/>
                <a:gd name="connsiteX2" fmla="*/ 23945 w 29326"/>
                <a:gd name="connsiteY2" fmla="*/ 19853 h 27051"/>
                <a:gd name="connsiteX3" fmla="*/ 25380 w 29326"/>
                <a:gd name="connsiteY3" fmla="*/ 22913 h 27051"/>
                <a:gd name="connsiteX4" fmla="*/ 22319 w 29326"/>
                <a:gd name="connsiteY4" fmla="*/ 24348 h 27051"/>
                <a:gd name="connsiteX5" fmla="*/ -3805 w 29326"/>
                <a:gd name="connsiteY5" fmla="*/ 1158 h 27051"/>
                <a:gd name="connsiteX6" fmla="*/ -3157 w 29326"/>
                <a:gd name="connsiteY6" fmla="*/ -2157 h 27051"/>
                <a:gd name="connsiteX7" fmla="*/ -1811 w 29326"/>
                <a:gd name="connsiteY7" fmla="*/ -2563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1">
                  <a:moveTo>
                    <a:pt x="-1811" y="-2563"/>
                  </a:moveTo>
                  <a:lnTo>
                    <a:pt x="170" y="-1509"/>
                  </a:lnTo>
                  <a:cubicBezTo>
                    <a:pt x="11270" y="15052"/>
                    <a:pt x="23817" y="19802"/>
                    <a:pt x="23945" y="19853"/>
                  </a:cubicBezTo>
                  <a:cubicBezTo>
                    <a:pt x="25189" y="20310"/>
                    <a:pt x="25824" y="21681"/>
                    <a:pt x="25380" y="22913"/>
                  </a:cubicBezTo>
                  <a:cubicBezTo>
                    <a:pt x="24923" y="24145"/>
                    <a:pt x="23564" y="24793"/>
                    <a:pt x="22319" y="24348"/>
                  </a:cubicBezTo>
                  <a:cubicBezTo>
                    <a:pt x="21748" y="24145"/>
                    <a:pt x="8235" y="19103"/>
                    <a:pt x="-3805" y="1158"/>
                  </a:cubicBezTo>
                  <a:lnTo>
                    <a:pt x="-3157" y="-2157"/>
                  </a:lnTo>
                  <a:lnTo>
                    <a:pt x="-1811" y="-2563"/>
                  </a:lnTo>
                </a:path>
              </a:pathLst>
            </a:custGeom>
            <a:solidFill>
              <a:srgbClr val="161414"/>
            </a:solidFill>
            <a:ln w="1270" cap="flat">
              <a:noFill/>
              <a:prstDash val="solid"/>
              <a:miter/>
            </a:ln>
          </p:spPr>
          <p:txBody>
            <a:bodyPr rtlCol="0" anchor="ctr"/>
            <a:lstStyle/>
            <a:p>
              <a:endParaRPr lang="en-IN"/>
            </a:p>
          </p:txBody>
        </p:sp>
        <p:sp>
          <p:nvSpPr>
            <p:cNvPr id="420" name="Graphic 376">
              <a:extLst>
                <a:ext uri="{FF2B5EF4-FFF2-40B4-BE49-F238E27FC236}">
                  <a16:creationId xmlns:a16="http://schemas.microsoft.com/office/drawing/2014/main" id="{2470AFC9-F415-46CF-BA64-30F432963F8C}"/>
                </a:ext>
              </a:extLst>
            </p:cNvPr>
            <p:cNvSpPr/>
            <p:nvPr/>
          </p:nvSpPr>
          <p:spPr>
            <a:xfrm flipV="1">
              <a:off x="6568363" y="2880994"/>
              <a:ext cx="56718" cy="111239"/>
            </a:xfrm>
            <a:custGeom>
              <a:avLst/>
              <a:gdLst>
                <a:gd name="connsiteX0" fmla="*/ 53127 w 56718"/>
                <a:gd name="connsiteY0" fmla="*/ 99668 h 111239"/>
                <a:gd name="connsiteX1" fmla="*/ 36109 w 56718"/>
                <a:gd name="connsiteY1" fmla="*/ -2605 h 111239"/>
                <a:gd name="connsiteX2" fmla="*/ -3592 w 56718"/>
                <a:gd name="connsiteY2" fmla="*/ -2605 h 111239"/>
                <a:gd name="connsiteX3" fmla="*/ 9692 w 56718"/>
                <a:gd name="connsiteY3" fmla="*/ 108635 h 111239"/>
                <a:gd name="connsiteX4" fmla="*/ 53127 w 56718"/>
                <a:gd name="connsiteY4" fmla="*/ 99668 h 11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718" h="111239">
                  <a:moveTo>
                    <a:pt x="53127" y="99668"/>
                  </a:moveTo>
                  <a:lnTo>
                    <a:pt x="36109" y="-2605"/>
                  </a:lnTo>
                  <a:lnTo>
                    <a:pt x="-3592" y="-2605"/>
                  </a:lnTo>
                  <a:lnTo>
                    <a:pt x="9692" y="108635"/>
                  </a:lnTo>
                  <a:lnTo>
                    <a:pt x="53127" y="99668"/>
                  </a:lnTo>
                </a:path>
              </a:pathLst>
            </a:custGeom>
            <a:solidFill>
              <a:srgbClr val="172D36"/>
            </a:solidFill>
            <a:ln w="1270" cap="flat">
              <a:noFill/>
              <a:prstDash val="solid"/>
              <a:miter/>
            </a:ln>
          </p:spPr>
          <p:txBody>
            <a:bodyPr rtlCol="0" anchor="ctr"/>
            <a:lstStyle/>
            <a:p>
              <a:endParaRPr lang="en-IN"/>
            </a:p>
          </p:txBody>
        </p:sp>
        <p:sp>
          <p:nvSpPr>
            <p:cNvPr id="421" name="Graphic 376">
              <a:extLst>
                <a:ext uri="{FF2B5EF4-FFF2-40B4-BE49-F238E27FC236}">
                  <a16:creationId xmlns:a16="http://schemas.microsoft.com/office/drawing/2014/main" id="{2E48B234-4F81-46E8-AEA3-9680A5BACFB6}"/>
                </a:ext>
              </a:extLst>
            </p:cNvPr>
            <p:cNvSpPr/>
            <p:nvPr/>
          </p:nvSpPr>
          <p:spPr>
            <a:xfrm flipV="1">
              <a:off x="6432510" y="2943757"/>
              <a:ext cx="192571" cy="94307"/>
            </a:xfrm>
            <a:custGeom>
              <a:avLst/>
              <a:gdLst>
                <a:gd name="connsiteX0" fmla="*/ 120281 w 192571"/>
                <a:gd name="connsiteY0" fmla="*/ 91751 h 94307"/>
                <a:gd name="connsiteX1" fmla="*/ 63258 w 192571"/>
                <a:gd name="connsiteY1" fmla="*/ 51962 h 94307"/>
                <a:gd name="connsiteX2" fmla="*/ -3417 w 192571"/>
                <a:gd name="connsiteY2" fmla="*/ 7778 h 94307"/>
                <a:gd name="connsiteX3" fmla="*/ 134530 w 192571"/>
                <a:gd name="connsiteY3" fmla="*/ 10598 h 94307"/>
                <a:gd name="connsiteX4" fmla="*/ 134530 w 192571"/>
                <a:gd name="connsiteY4" fmla="*/ 1835 h 94307"/>
                <a:gd name="connsiteX5" fmla="*/ 189026 w 192571"/>
                <a:gd name="connsiteY5" fmla="*/ 4222 h 94307"/>
                <a:gd name="connsiteX6" fmla="*/ 189026 w 192571"/>
                <a:gd name="connsiteY6" fmla="*/ 76625 h 94307"/>
                <a:gd name="connsiteX7" fmla="*/ 143751 w 192571"/>
                <a:gd name="connsiteY7" fmla="*/ 73437 h 94307"/>
                <a:gd name="connsiteX8" fmla="*/ 147103 w 192571"/>
                <a:gd name="connsiteY8" fmla="*/ 80600 h 94307"/>
                <a:gd name="connsiteX9" fmla="*/ 120281 w 192571"/>
                <a:gd name="connsiteY9" fmla="*/ 91751 h 9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571" h="94307">
                  <a:moveTo>
                    <a:pt x="120281" y="91751"/>
                  </a:moveTo>
                  <a:cubicBezTo>
                    <a:pt x="120281" y="91751"/>
                    <a:pt x="97637" y="62299"/>
                    <a:pt x="63258" y="51962"/>
                  </a:cubicBezTo>
                  <a:cubicBezTo>
                    <a:pt x="28879" y="41624"/>
                    <a:pt x="-5931" y="28467"/>
                    <a:pt x="-3417" y="7778"/>
                  </a:cubicBezTo>
                  <a:cubicBezTo>
                    <a:pt x="-3417" y="7778"/>
                    <a:pt x="51536" y="-17253"/>
                    <a:pt x="134530" y="10598"/>
                  </a:cubicBezTo>
                  <a:lnTo>
                    <a:pt x="134530" y="1835"/>
                  </a:lnTo>
                  <a:lnTo>
                    <a:pt x="189026" y="4222"/>
                  </a:lnTo>
                  <a:lnTo>
                    <a:pt x="189026" y="76625"/>
                  </a:lnTo>
                  <a:lnTo>
                    <a:pt x="143751" y="73437"/>
                  </a:lnTo>
                  <a:lnTo>
                    <a:pt x="147103" y="80600"/>
                  </a:lnTo>
                  <a:lnTo>
                    <a:pt x="120281" y="91751"/>
                  </a:lnTo>
                </a:path>
              </a:pathLst>
            </a:custGeom>
            <a:solidFill>
              <a:srgbClr val="282628"/>
            </a:solidFill>
            <a:ln w="1270" cap="flat">
              <a:noFill/>
              <a:prstDash val="solid"/>
              <a:miter/>
            </a:ln>
          </p:spPr>
          <p:txBody>
            <a:bodyPr rtlCol="0" anchor="ctr"/>
            <a:lstStyle/>
            <a:p>
              <a:endParaRPr lang="en-IN"/>
            </a:p>
          </p:txBody>
        </p:sp>
        <p:sp>
          <p:nvSpPr>
            <p:cNvPr id="422" name="Graphic 376">
              <a:extLst>
                <a:ext uri="{FF2B5EF4-FFF2-40B4-BE49-F238E27FC236}">
                  <a16:creationId xmlns:a16="http://schemas.microsoft.com/office/drawing/2014/main" id="{6367BEAE-51A9-48CB-AD02-73DACB12C1B8}"/>
                </a:ext>
              </a:extLst>
            </p:cNvPr>
            <p:cNvSpPr/>
            <p:nvPr/>
          </p:nvSpPr>
          <p:spPr>
            <a:xfrm flipV="1">
              <a:off x="6432553" y="3013074"/>
              <a:ext cx="192528" cy="24990"/>
            </a:xfrm>
            <a:custGeom>
              <a:avLst/>
              <a:gdLst>
                <a:gd name="connsiteX0" fmla="*/ 87066 w 192528"/>
                <a:gd name="connsiteY0" fmla="*/ 5853 h 24990"/>
                <a:gd name="connsiteX1" fmla="*/ -3016 w 192528"/>
                <a:gd name="connsiteY1" fmla="*/ 13194 h 24990"/>
                <a:gd name="connsiteX2" fmla="*/ -3460 w 192528"/>
                <a:gd name="connsiteY2" fmla="*/ 7809 h 24990"/>
                <a:gd name="connsiteX3" fmla="*/ 134487 w 192528"/>
                <a:gd name="connsiteY3" fmla="*/ 10629 h 24990"/>
                <a:gd name="connsiteX4" fmla="*/ 134487 w 192528"/>
                <a:gd name="connsiteY4" fmla="*/ 1866 h 24990"/>
                <a:gd name="connsiteX5" fmla="*/ 188983 w 192528"/>
                <a:gd name="connsiteY5" fmla="*/ 4253 h 24990"/>
                <a:gd name="connsiteX6" fmla="*/ 188983 w 192528"/>
                <a:gd name="connsiteY6" fmla="*/ 22465 h 24990"/>
                <a:gd name="connsiteX7" fmla="*/ 87066 w 192528"/>
                <a:gd name="connsiteY7" fmla="*/ 5853 h 24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528" h="24990">
                  <a:moveTo>
                    <a:pt x="87066" y="5853"/>
                  </a:moveTo>
                  <a:cubicBezTo>
                    <a:pt x="34843" y="-2363"/>
                    <a:pt x="1315" y="11721"/>
                    <a:pt x="-3016" y="13194"/>
                  </a:cubicBezTo>
                  <a:cubicBezTo>
                    <a:pt x="-3498" y="11404"/>
                    <a:pt x="-3663" y="9600"/>
                    <a:pt x="-3460" y="7809"/>
                  </a:cubicBezTo>
                  <a:cubicBezTo>
                    <a:pt x="-3460" y="7809"/>
                    <a:pt x="51493" y="-17222"/>
                    <a:pt x="134487" y="10629"/>
                  </a:cubicBezTo>
                  <a:lnTo>
                    <a:pt x="134487" y="1866"/>
                  </a:lnTo>
                  <a:lnTo>
                    <a:pt x="188983" y="4253"/>
                  </a:lnTo>
                  <a:lnTo>
                    <a:pt x="188983" y="22465"/>
                  </a:lnTo>
                  <a:cubicBezTo>
                    <a:pt x="169539" y="21284"/>
                    <a:pt x="137205" y="13740"/>
                    <a:pt x="87066" y="5853"/>
                  </a:cubicBezTo>
                </a:path>
              </a:pathLst>
            </a:custGeom>
            <a:solidFill>
              <a:srgbClr val="161414"/>
            </a:solidFill>
            <a:ln w="1270" cap="flat">
              <a:noFill/>
              <a:prstDash val="solid"/>
              <a:miter/>
            </a:ln>
          </p:spPr>
          <p:txBody>
            <a:bodyPr rtlCol="0" anchor="ctr"/>
            <a:lstStyle/>
            <a:p>
              <a:endParaRPr lang="en-IN"/>
            </a:p>
          </p:txBody>
        </p:sp>
        <p:sp>
          <p:nvSpPr>
            <p:cNvPr id="423" name="Graphic 376">
              <a:extLst>
                <a:ext uri="{FF2B5EF4-FFF2-40B4-BE49-F238E27FC236}">
                  <a16:creationId xmlns:a16="http://schemas.microsoft.com/office/drawing/2014/main" id="{C97274EE-2022-43F7-A4E9-B76AF8055359}"/>
                </a:ext>
              </a:extLst>
            </p:cNvPr>
            <p:cNvSpPr/>
            <p:nvPr/>
          </p:nvSpPr>
          <p:spPr>
            <a:xfrm flipV="1">
              <a:off x="6536535" y="2958888"/>
              <a:ext cx="29338" cy="27046"/>
            </a:xfrm>
            <a:custGeom>
              <a:avLst/>
              <a:gdLst>
                <a:gd name="connsiteX0" fmla="*/ 23784 w 29338"/>
                <a:gd name="connsiteY0" fmla="*/ -2573 h 27046"/>
                <a:gd name="connsiteX1" fmla="*/ 21790 w 29338"/>
                <a:gd name="connsiteY1" fmla="*/ -1519 h 27046"/>
                <a:gd name="connsiteX2" fmla="*/ -1984 w 29338"/>
                <a:gd name="connsiteY2" fmla="*/ 19830 h 27046"/>
                <a:gd name="connsiteX3" fmla="*/ -3419 w 29338"/>
                <a:gd name="connsiteY3" fmla="*/ 22891 h 27046"/>
                <a:gd name="connsiteX4" fmla="*/ -359 w 29338"/>
                <a:gd name="connsiteY4" fmla="*/ 24339 h 27046"/>
                <a:gd name="connsiteX5" fmla="*/ 25778 w 29338"/>
                <a:gd name="connsiteY5" fmla="*/ 1148 h 27046"/>
                <a:gd name="connsiteX6" fmla="*/ 25118 w 29338"/>
                <a:gd name="connsiteY6" fmla="*/ -2167 h 27046"/>
                <a:gd name="connsiteX7" fmla="*/ 23784 w 29338"/>
                <a:gd name="connsiteY7" fmla="*/ -2573 h 2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8" h="27046">
                  <a:moveTo>
                    <a:pt x="23784" y="-2573"/>
                  </a:moveTo>
                  <a:lnTo>
                    <a:pt x="21790" y="-1519"/>
                  </a:lnTo>
                  <a:cubicBezTo>
                    <a:pt x="10614" y="15144"/>
                    <a:pt x="-1857" y="19792"/>
                    <a:pt x="-1984" y="19830"/>
                  </a:cubicBezTo>
                  <a:cubicBezTo>
                    <a:pt x="-3229" y="20287"/>
                    <a:pt x="-3864" y="21659"/>
                    <a:pt x="-3419" y="22891"/>
                  </a:cubicBezTo>
                  <a:cubicBezTo>
                    <a:pt x="-2975" y="24135"/>
                    <a:pt x="-1603" y="24770"/>
                    <a:pt x="-359" y="24339"/>
                  </a:cubicBezTo>
                  <a:cubicBezTo>
                    <a:pt x="213" y="24122"/>
                    <a:pt x="13726" y="19093"/>
                    <a:pt x="25778" y="1148"/>
                  </a:cubicBezTo>
                  <a:lnTo>
                    <a:pt x="25118" y="-2167"/>
                  </a:lnTo>
                  <a:lnTo>
                    <a:pt x="23784" y="-2573"/>
                  </a:lnTo>
                </a:path>
              </a:pathLst>
            </a:custGeom>
            <a:solidFill>
              <a:srgbClr val="161414"/>
            </a:solidFill>
            <a:ln w="1270" cap="flat">
              <a:noFill/>
              <a:prstDash val="solid"/>
              <a:miter/>
            </a:ln>
          </p:spPr>
          <p:txBody>
            <a:bodyPr rtlCol="0" anchor="ctr"/>
            <a:lstStyle/>
            <a:p>
              <a:endParaRPr lang="en-IN"/>
            </a:p>
          </p:txBody>
        </p:sp>
        <p:sp>
          <p:nvSpPr>
            <p:cNvPr id="424" name="Graphic 376">
              <a:extLst>
                <a:ext uri="{FF2B5EF4-FFF2-40B4-BE49-F238E27FC236}">
                  <a16:creationId xmlns:a16="http://schemas.microsoft.com/office/drawing/2014/main" id="{6A8E4FEA-D2D0-49C8-9042-30CE6700B425}"/>
                </a:ext>
              </a:extLst>
            </p:cNvPr>
            <p:cNvSpPr/>
            <p:nvPr/>
          </p:nvSpPr>
          <p:spPr>
            <a:xfrm flipV="1">
              <a:off x="6524052" y="2964489"/>
              <a:ext cx="29337" cy="27059"/>
            </a:xfrm>
            <a:custGeom>
              <a:avLst/>
              <a:gdLst>
                <a:gd name="connsiteX0" fmla="*/ 23804 w 29337"/>
                <a:gd name="connsiteY0" fmla="*/ -2568 h 27059"/>
                <a:gd name="connsiteX1" fmla="*/ 21810 w 29337"/>
                <a:gd name="connsiteY1" fmla="*/ -1501 h 27059"/>
                <a:gd name="connsiteX2" fmla="*/ -1964 w 29337"/>
                <a:gd name="connsiteY2" fmla="*/ 19848 h 27059"/>
                <a:gd name="connsiteX3" fmla="*/ -3412 w 29337"/>
                <a:gd name="connsiteY3" fmla="*/ 22909 h 27059"/>
                <a:gd name="connsiteX4" fmla="*/ -338 w 29337"/>
                <a:gd name="connsiteY4" fmla="*/ 24356 h 27059"/>
                <a:gd name="connsiteX5" fmla="*/ 25785 w 29337"/>
                <a:gd name="connsiteY5" fmla="*/ 1166 h 27059"/>
                <a:gd name="connsiteX6" fmla="*/ 25138 w 29337"/>
                <a:gd name="connsiteY6" fmla="*/ -2161 h 27059"/>
                <a:gd name="connsiteX7" fmla="*/ 23804 w 29337"/>
                <a:gd name="connsiteY7" fmla="*/ -2568 h 27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37" h="27059">
                  <a:moveTo>
                    <a:pt x="23804" y="-2568"/>
                  </a:moveTo>
                  <a:lnTo>
                    <a:pt x="21810" y="-1501"/>
                  </a:lnTo>
                  <a:cubicBezTo>
                    <a:pt x="10647" y="15161"/>
                    <a:pt x="-1850" y="19797"/>
                    <a:pt x="-1964" y="19848"/>
                  </a:cubicBezTo>
                  <a:cubicBezTo>
                    <a:pt x="-3209" y="20292"/>
                    <a:pt x="-3856" y="21664"/>
                    <a:pt x="-3412" y="22909"/>
                  </a:cubicBezTo>
                  <a:cubicBezTo>
                    <a:pt x="-2955" y="24153"/>
                    <a:pt x="-1583" y="24788"/>
                    <a:pt x="-338" y="24356"/>
                  </a:cubicBezTo>
                  <a:cubicBezTo>
                    <a:pt x="233" y="24153"/>
                    <a:pt x="13746" y="19111"/>
                    <a:pt x="25785" y="1166"/>
                  </a:cubicBezTo>
                  <a:lnTo>
                    <a:pt x="25138" y="-2161"/>
                  </a:lnTo>
                  <a:lnTo>
                    <a:pt x="23804" y="-2568"/>
                  </a:lnTo>
                </a:path>
              </a:pathLst>
            </a:custGeom>
            <a:solidFill>
              <a:srgbClr val="161414"/>
            </a:solidFill>
            <a:ln w="1270" cap="flat">
              <a:noFill/>
              <a:prstDash val="solid"/>
              <a:miter/>
            </a:ln>
          </p:spPr>
          <p:txBody>
            <a:bodyPr rtlCol="0" anchor="ctr"/>
            <a:lstStyle/>
            <a:p>
              <a:endParaRPr lang="en-IN"/>
            </a:p>
          </p:txBody>
        </p:sp>
        <p:sp>
          <p:nvSpPr>
            <p:cNvPr id="425" name="Graphic 376">
              <a:extLst>
                <a:ext uri="{FF2B5EF4-FFF2-40B4-BE49-F238E27FC236}">
                  <a16:creationId xmlns:a16="http://schemas.microsoft.com/office/drawing/2014/main" id="{DE43AB40-C48B-4170-8B53-65732C663963}"/>
                </a:ext>
              </a:extLst>
            </p:cNvPr>
            <p:cNvSpPr/>
            <p:nvPr/>
          </p:nvSpPr>
          <p:spPr>
            <a:xfrm flipV="1">
              <a:off x="6511592" y="2970021"/>
              <a:ext cx="29326" cy="27051"/>
            </a:xfrm>
            <a:custGeom>
              <a:avLst/>
              <a:gdLst>
                <a:gd name="connsiteX0" fmla="*/ 23802 w 29326"/>
                <a:gd name="connsiteY0" fmla="*/ -2563 h 27051"/>
                <a:gd name="connsiteX1" fmla="*/ 21795 w 29326"/>
                <a:gd name="connsiteY1" fmla="*/ -1509 h 27051"/>
                <a:gd name="connsiteX2" fmla="*/ -1980 w 29326"/>
                <a:gd name="connsiteY2" fmla="*/ 19853 h 27051"/>
                <a:gd name="connsiteX3" fmla="*/ -3402 w 29326"/>
                <a:gd name="connsiteY3" fmla="*/ 22913 h 27051"/>
                <a:gd name="connsiteX4" fmla="*/ -354 w 29326"/>
                <a:gd name="connsiteY4" fmla="*/ 24348 h 27051"/>
                <a:gd name="connsiteX5" fmla="*/ 25783 w 29326"/>
                <a:gd name="connsiteY5" fmla="*/ 1158 h 27051"/>
                <a:gd name="connsiteX6" fmla="*/ 25122 w 29326"/>
                <a:gd name="connsiteY6" fmla="*/ -2157 h 27051"/>
                <a:gd name="connsiteX7" fmla="*/ 23802 w 29326"/>
                <a:gd name="connsiteY7" fmla="*/ -2563 h 2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26" h="27051">
                  <a:moveTo>
                    <a:pt x="23802" y="-2563"/>
                  </a:moveTo>
                  <a:lnTo>
                    <a:pt x="21795" y="-1509"/>
                  </a:lnTo>
                  <a:cubicBezTo>
                    <a:pt x="10695" y="15052"/>
                    <a:pt x="-1852" y="19802"/>
                    <a:pt x="-1980" y="19853"/>
                  </a:cubicBezTo>
                  <a:cubicBezTo>
                    <a:pt x="-3211" y="20310"/>
                    <a:pt x="-3846" y="21681"/>
                    <a:pt x="-3402" y="22913"/>
                  </a:cubicBezTo>
                  <a:cubicBezTo>
                    <a:pt x="-2957" y="24145"/>
                    <a:pt x="-1573" y="24793"/>
                    <a:pt x="-354" y="24348"/>
                  </a:cubicBezTo>
                  <a:cubicBezTo>
                    <a:pt x="218" y="24145"/>
                    <a:pt x="13743" y="19103"/>
                    <a:pt x="25783" y="1158"/>
                  </a:cubicBezTo>
                  <a:lnTo>
                    <a:pt x="25122" y="-2157"/>
                  </a:lnTo>
                  <a:lnTo>
                    <a:pt x="23802" y="-2563"/>
                  </a:lnTo>
                </a:path>
              </a:pathLst>
            </a:custGeom>
            <a:solidFill>
              <a:srgbClr val="161414"/>
            </a:solidFill>
            <a:ln w="1270" cap="flat">
              <a:noFill/>
              <a:prstDash val="solid"/>
              <a:miter/>
            </a:ln>
          </p:spPr>
          <p:txBody>
            <a:bodyPr rtlCol="0" anchor="ctr"/>
            <a:lstStyle/>
            <a:p>
              <a:endParaRPr lang="en-IN"/>
            </a:p>
          </p:txBody>
        </p:sp>
        <p:sp>
          <p:nvSpPr>
            <p:cNvPr id="426" name="Graphic 376">
              <a:extLst>
                <a:ext uri="{FF2B5EF4-FFF2-40B4-BE49-F238E27FC236}">
                  <a16:creationId xmlns:a16="http://schemas.microsoft.com/office/drawing/2014/main" id="{53E85959-9FCC-40EC-910D-1B1C08E0FAA6}"/>
                </a:ext>
              </a:extLst>
            </p:cNvPr>
            <p:cNvSpPr/>
            <p:nvPr/>
          </p:nvSpPr>
          <p:spPr>
            <a:xfrm flipV="1">
              <a:off x="6547078" y="2056879"/>
              <a:ext cx="336524" cy="898449"/>
            </a:xfrm>
            <a:custGeom>
              <a:avLst/>
              <a:gdLst>
                <a:gd name="connsiteX0" fmla="*/ 250086 w 336524"/>
                <a:gd name="connsiteY0" fmla="*/ 879421 h 898449"/>
                <a:gd name="connsiteX1" fmla="*/ 291424 w 336524"/>
                <a:gd name="connsiteY1" fmla="*/ 385658 h 898449"/>
                <a:gd name="connsiteX2" fmla="*/ 332852 w 336524"/>
                <a:gd name="connsiteY2" fmla="*/ 24025 h 898449"/>
                <a:gd name="connsiteX3" fmla="*/ 237436 w 336524"/>
                <a:gd name="connsiteY3" fmla="*/ 8950 h 898449"/>
                <a:gd name="connsiteX4" fmla="*/ 180921 w 336524"/>
                <a:gd name="connsiteY4" fmla="*/ 363051 h 898449"/>
                <a:gd name="connsiteX5" fmla="*/ 135722 w 336524"/>
                <a:gd name="connsiteY5" fmla="*/ 699576 h 898449"/>
                <a:gd name="connsiteX6" fmla="*/ 110602 w 336524"/>
                <a:gd name="connsiteY6" fmla="*/ 699576 h 898449"/>
                <a:gd name="connsiteX7" fmla="*/ 89266 w 336524"/>
                <a:gd name="connsiteY7" fmla="*/ 8950 h 898449"/>
                <a:gd name="connsiteX8" fmla="*/ -3673 w 336524"/>
                <a:gd name="connsiteY8" fmla="*/ 6448 h 898449"/>
                <a:gd name="connsiteX9" fmla="*/ 3871 w 336524"/>
                <a:gd name="connsiteY9" fmla="*/ 895461 h 898449"/>
                <a:gd name="connsiteX10" fmla="*/ 250086 w 336524"/>
                <a:gd name="connsiteY10" fmla="*/ 879421 h 89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524" h="898449">
                  <a:moveTo>
                    <a:pt x="250086" y="879421"/>
                  </a:moveTo>
                  <a:lnTo>
                    <a:pt x="291424" y="385658"/>
                  </a:lnTo>
                  <a:lnTo>
                    <a:pt x="332852" y="24025"/>
                  </a:lnTo>
                  <a:cubicBezTo>
                    <a:pt x="332852" y="24025"/>
                    <a:pt x="312760" y="-3610"/>
                    <a:pt x="237436" y="8950"/>
                  </a:cubicBezTo>
                  <a:lnTo>
                    <a:pt x="180921" y="363051"/>
                  </a:lnTo>
                  <a:lnTo>
                    <a:pt x="135722" y="699576"/>
                  </a:lnTo>
                  <a:lnTo>
                    <a:pt x="110602" y="699576"/>
                  </a:lnTo>
                  <a:lnTo>
                    <a:pt x="89266" y="8950"/>
                  </a:lnTo>
                  <a:cubicBezTo>
                    <a:pt x="89266" y="8950"/>
                    <a:pt x="56602" y="-16158"/>
                    <a:pt x="-3673" y="6448"/>
                  </a:cubicBezTo>
                  <a:lnTo>
                    <a:pt x="3871" y="895461"/>
                  </a:lnTo>
                  <a:lnTo>
                    <a:pt x="250086" y="879421"/>
                  </a:lnTo>
                </a:path>
              </a:pathLst>
            </a:custGeom>
            <a:solidFill>
              <a:srgbClr val="5D6062"/>
            </a:solidFill>
            <a:ln w="1270" cap="flat">
              <a:noFill/>
              <a:prstDash val="solid"/>
              <a:miter/>
            </a:ln>
          </p:spPr>
          <p:txBody>
            <a:bodyPr rtlCol="0" anchor="ctr"/>
            <a:lstStyle/>
            <a:p>
              <a:endParaRPr lang="en-IN"/>
            </a:p>
          </p:txBody>
        </p:sp>
        <p:sp>
          <p:nvSpPr>
            <p:cNvPr id="427" name="Graphic 376">
              <a:extLst>
                <a:ext uri="{FF2B5EF4-FFF2-40B4-BE49-F238E27FC236}">
                  <a16:creationId xmlns:a16="http://schemas.microsoft.com/office/drawing/2014/main" id="{F68155AF-596E-4754-803D-2A29D472D507}"/>
                </a:ext>
              </a:extLst>
            </p:cNvPr>
            <p:cNvSpPr/>
            <p:nvPr/>
          </p:nvSpPr>
          <p:spPr>
            <a:xfrm flipV="1">
              <a:off x="6661353" y="1542668"/>
              <a:ext cx="87922" cy="182219"/>
            </a:xfrm>
            <a:custGeom>
              <a:avLst/>
              <a:gdLst>
                <a:gd name="connsiteX0" fmla="*/ -3666 w 87922"/>
                <a:gd name="connsiteY0" fmla="*/ 136479 h 182219"/>
                <a:gd name="connsiteX1" fmla="*/ -275 w 87922"/>
                <a:gd name="connsiteY1" fmla="*/ -3767 h 182219"/>
                <a:gd name="connsiteX2" fmla="*/ 84256 w 87922"/>
                <a:gd name="connsiteY2" fmla="*/ 34028 h 182219"/>
                <a:gd name="connsiteX3" fmla="*/ 81602 w 87922"/>
                <a:gd name="connsiteY3" fmla="*/ 178452 h 182219"/>
                <a:gd name="connsiteX4" fmla="*/ -3666 w 87922"/>
                <a:gd name="connsiteY4" fmla="*/ 136479 h 18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22" h="182219">
                  <a:moveTo>
                    <a:pt x="-3666" y="136479"/>
                  </a:moveTo>
                  <a:lnTo>
                    <a:pt x="-275" y="-3767"/>
                  </a:lnTo>
                  <a:lnTo>
                    <a:pt x="84256" y="34028"/>
                  </a:lnTo>
                  <a:lnTo>
                    <a:pt x="81602" y="178452"/>
                  </a:lnTo>
                  <a:lnTo>
                    <a:pt x="-3666" y="136479"/>
                  </a:lnTo>
                </a:path>
              </a:pathLst>
            </a:custGeom>
            <a:solidFill>
              <a:srgbClr val="CF8D7C"/>
            </a:solidFill>
            <a:ln w="1270" cap="flat">
              <a:noFill/>
              <a:prstDash val="solid"/>
              <a:miter/>
            </a:ln>
          </p:spPr>
          <p:txBody>
            <a:bodyPr rtlCol="0" anchor="ctr"/>
            <a:lstStyle/>
            <a:p>
              <a:endParaRPr lang="en-IN"/>
            </a:p>
          </p:txBody>
        </p:sp>
        <p:sp>
          <p:nvSpPr>
            <p:cNvPr id="428" name="Graphic 376">
              <a:extLst>
                <a:ext uri="{FF2B5EF4-FFF2-40B4-BE49-F238E27FC236}">
                  <a16:creationId xmlns:a16="http://schemas.microsoft.com/office/drawing/2014/main" id="{0CED5768-C800-4CD0-8200-637C4FF6AB64}"/>
                </a:ext>
              </a:extLst>
            </p:cNvPr>
            <p:cNvSpPr/>
            <p:nvPr/>
          </p:nvSpPr>
          <p:spPr>
            <a:xfrm flipV="1">
              <a:off x="6523900" y="1635911"/>
              <a:ext cx="391134" cy="455201"/>
            </a:xfrm>
            <a:custGeom>
              <a:avLst/>
              <a:gdLst>
                <a:gd name="connsiteX0" fmla="*/ -2355 w 391134"/>
                <a:gd name="connsiteY0" fmla="*/ 398946 h 455201"/>
                <a:gd name="connsiteX1" fmla="*/ 22017 w 391134"/>
                <a:gd name="connsiteY1" fmla="*/ 20625 h 455201"/>
                <a:gd name="connsiteX2" fmla="*/ 183167 w 391134"/>
                <a:gd name="connsiteY2" fmla="*/ -3162 h 455201"/>
                <a:gd name="connsiteX3" fmla="*/ 273261 w 391134"/>
                <a:gd name="connsiteY3" fmla="*/ 14631 h 455201"/>
                <a:gd name="connsiteX4" fmla="*/ 387459 w 391134"/>
                <a:gd name="connsiteY4" fmla="*/ 438417 h 455201"/>
                <a:gd name="connsiteX5" fmla="*/ 216530 w 391134"/>
                <a:gd name="connsiteY5" fmla="*/ 451638 h 455201"/>
                <a:gd name="connsiteX6" fmla="*/ 167101 w 391134"/>
                <a:gd name="connsiteY6" fmla="*/ 405842 h 455201"/>
                <a:gd name="connsiteX7" fmla="*/ 127186 w 391134"/>
                <a:gd name="connsiteY7" fmla="*/ 448476 h 455201"/>
                <a:gd name="connsiteX8" fmla="*/ -3675 w 391134"/>
                <a:gd name="connsiteY8" fmla="*/ 433172 h 455201"/>
                <a:gd name="connsiteX9" fmla="*/ -2355 w 391134"/>
                <a:gd name="connsiteY9" fmla="*/ 398946 h 455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1134" h="455201">
                  <a:moveTo>
                    <a:pt x="-2355" y="398946"/>
                  </a:moveTo>
                  <a:cubicBezTo>
                    <a:pt x="-2355" y="398946"/>
                    <a:pt x="5786" y="147994"/>
                    <a:pt x="22017" y="20625"/>
                  </a:cubicBezTo>
                  <a:cubicBezTo>
                    <a:pt x="22017" y="20625"/>
                    <a:pt x="84171" y="-7200"/>
                    <a:pt x="183167" y="-3162"/>
                  </a:cubicBezTo>
                  <a:cubicBezTo>
                    <a:pt x="253106" y="-317"/>
                    <a:pt x="273261" y="14631"/>
                    <a:pt x="273261" y="14631"/>
                  </a:cubicBezTo>
                  <a:lnTo>
                    <a:pt x="387459" y="438417"/>
                  </a:lnTo>
                  <a:cubicBezTo>
                    <a:pt x="387459" y="438417"/>
                    <a:pt x="323096" y="451765"/>
                    <a:pt x="216530" y="451638"/>
                  </a:cubicBezTo>
                  <a:lnTo>
                    <a:pt x="167101" y="405842"/>
                  </a:lnTo>
                  <a:cubicBezTo>
                    <a:pt x="167101" y="405842"/>
                    <a:pt x="153690" y="441402"/>
                    <a:pt x="127186" y="448476"/>
                  </a:cubicBezTo>
                  <a:cubicBezTo>
                    <a:pt x="87015" y="445707"/>
                    <a:pt x="43149" y="440881"/>
                    <a:pt x="-3675" y="433172"/>
                  </a:cubicBezTo>
                  <a:lnTo>
                    <a:pt x="-2355" y="398946"/>
                  </a:lnTo>
                </a:path>
              </a:pathLst>
            </a:custGeom>
            <a:solidFill>
              <a:srgbClr val="E1F5F9"/>
            </a:solidFill>
            <a:ln w="1270" cap="flat">
              <a:noFill/>
              <a:prstDash val="solid"/>
              <a:miter/>
            </a:ln>
          </p:spPr>
          <p:txBody>
            <a:bodyPr rtlCol="0" anchor="ctr"/>
            <a:lstStyle/>
            <a:p>
              <a:endParaRPr lang="en-IN"/>
            </a:p>
          </p:txBody>
        </p:sp>
        <p:sp>
          <p:nvSpPr>
            <p:cNvPr id="429" name="Graphic 376">
              <a:extLst>
                <a:ext uri="{FF2B5EF4-FFF2-40B4-BE49-F238E27FC236}">
                  <a16:creationId xmlns:a16="http://schemas.microsoft.com/office/drawing/2014/main" id="{6A30AE2D-8573-419D-8853-93F29D628F68}"/>
                </a:ext>
              </a:extLst>
            </p:cNvPr>
            <p:cNvSpPr/>
            <p:nvPr/>
          </p:nvSpPr>
          <p:spPr>
            <a:xfrm flipV="1">
              <a:off x="6428155" y="1655685"/>
              <a:ext cx="180009" cy="310883"/>
            </a:xfrm>
            <a:custGeom>
              <a:avLst/>
              <a:gdLst>
                <a:gd name="connsiteX0" fmla="*/ -3538 w 180009"/>
                <a:gd name="connsiteY0" fmla="*/ 76947 h 310883"/>
                <a:gd name="connsiteX1" fmla="*/ 93934 w 180009"/>
                <a:gd name="connsiteY1" fmla="*/ 307274 h 310883"/>
                <a:gd name="connsiteX2" fmla="*/ 176471 w 180009"/>
                <a:gd name="connsiteY2" fmla="*/ 268450 h 310883"/>
                <a:gd name="connsiteX3" fmla="*/ 54844 w 180009"/>
                <a:gd name="connsiteY3" fmla="*/ -3609 h 310883"/>
                <a:gd name="connsiteX4" fmla="*/ -3538 w 180009"/>
                <a:gd name="connsiteY4" fmla="*/ 76947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9" h="310883">
                  <a:moveTo>
                    <a:pt x="-3538" y="76947"/>
                  </a:moveTo>
                  <a:lnTo>
                    <a:pt x="93934" y="307274"/>
                  </a:lnTo>
                  <a:lnTo>
                    <a:pt x="176471" y="268450"/>
                  </a:lnTo>
                  <a:lnTo>
                    <a:pt x="54844" y="-3609"/>
                  </a:lnTo>
                  <a:lnTo>
                    <a:pt x="-3538" y="76947"/>
                  </a:lnTo>
                </a:path>
              </a:pathLst>
            </a:custGeom>
            <a:solidFill>
              <a:srgbClr val="E1F5F9"/>
            </a:solidFill>
            <a:ln w="1270" cap="flat">
              <a:noFill/>
              <a:prstDash val="solid"/>
              <a:miter/>
            </a:ln>
          </p:spPr>
          <p:txBody>
            <a:bodyPr rtlCol="0" anchor="ctr"/>
            <a:lstStyle/>
            <a:p>
              <a:endParaRPr lang="en-IN"/>
            </a:p>
          </p:txBody>
        </p:sp>
        <p:sp>
          <p:nvSpPr>
            <p:cNvPr id="430" name="Graphic 376">
              <a:extLst>
                <a:ext uri="{FF2B5EF4-FFF2-40B4-BE49-F238E27FC236}">
                  <a16:creationId xmlns:a16="http://schemas.microsoft.com/office/drawing/2014/main" id="{82DC2D61-C9E9-45E8-8FA2-2167B2BCA345}"/>
                </a:ext>
              </a:extLst>
            </p:cNvPr>
            <p:cNvSpPr/>
            <p:nvPr/>
          </p:nvSpPr>
          <p:spPr>
            <a:xfrm flipV="1">
              <a:off x="6548241" y="2080010"/>
              <a:ext cx="38194" cy="35986"/>
            </a:xfrm>
            <a:custGeom>
              <a:avLst/>
              <a:gdLst>
                <a:gd name="connsiteX0" fmla="*/ 34623 w 38194"/>
                <a:gd name="connsiteY0" fmla="*/ 21526 h 35986"/>
                <a:gd name="connsiteX1" fmla="*/ 2810 w 38194"/>
                <a:gd name="connsiteY1" fmla="*/ 32220 h 35986"/>
                <a:gd name="connsiteX2" fmla="*/ -3312 w 38194"/>
                <a:gd name="connsiteY2" fmla="*/ 21869 h 35986"/>
                <a:gd name="connsiteX3" fmla="*/ 2810 w 38194"/>
                <a:gd name="connsiteY3" fmla="*/ 7188 h 35986"/>
                <a:gd name="connsiteX4" fmla="*/ 29924 w 38194"/>
                <a:gd name="connsiteY4" fmla="*/ -3353 h 35986"/>
                <a:gd name="connsiteX5" fmla="*/ 34623 w 38194"/>
                <a:gd name="connsiteY5" fmla="*/ 21526 h 3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94" h="35986">
                  <a:moveTo>
                    <a:pt x="34623" y="21526"/>
                  </a:moveTo>
                  <a:cubicBezTo>
                    <a:pt x="13350" y="26111"/>
                    <a:pt x="3038" y="32143"/>
                    <a:pt x="2810" y="32220"/>
                  </a:cubicBezTo>
                  <a:cubicBezTo>
                    <a:pt x="-3413" y="34290"/>
                    <a:pt x="-2613" y="28244"/>
                    <a:pt x="-3312" y="21869"/>
                  </a:cubicBezTo>
                  <a:cubicBezTo>
                    <a:pt x="-4239" y="13436"/>
                    <a:pt x="-2791" y="8928"/>
                    <a:pt x="2810" y="7188"/>
                  </a:cubicBezTo>
                  <a:cubicBezTo>
                    <a:pt x="3825" y="6883"/>
                    <a:pt x="8740" y="1740"/>
                    <a:pt x="29924" y="-3353"/>
                  </a:cubicBezTo>
                  <a:cubicBezTo>
                    <a:pt x="31499" y="4940"/>
                    <a:pt x="33074" y="13233"/>
                    <a:pt x="34623" y="21526"/>
                  </a:cubicBezTo>
                </a:path>
              </a:pathLst>
            </a:custGeom>
            <a:solidFill>
              <a:srgbClr val="161414"/>
            </a:solidFill>
            <a:ln w="1270" cap="flat">
              <a:noFill/>
              <a:prstDash val="solid"/>
              <a:miter/>
            </a:ln>
          </p:spPr>
          <p:txBody>
            <a:bodyPr rtlCol="0" anchor="ctr"/>
            <a:lstStyle/>
            <a:p>
              <a:endParaRPr lang="en-IN"/>
            </a:p>
          </p:txBody>
        </p:sp>
        <p:sp>
          <p:nvSpPr>
            <p:cNvPr id="431" name="Graphic 376">
              <a:extLst>
                <a:ext uri="{FF2B5EF4-FFF2-40B4-BE49-F238E27FC236}">
                  <a16:creationId xmlns:a16="http://schemas.microsoft.com/office/drawing/2014/main" id="{6D425CD2-4544-4188-A517-79981FB40AC6}"/>
                </a:ext>
              </a:extLst>
            </p:cNvPr>
            <p:cNvSpPr/>
            <p:nvPr/>
          </p:nvSpPr>
          <p:spPr>
            <a:xfrm flipV="1">
              <a:off x="6601916" y="2094445"/>
              <a:ext cx="140106" cy="31876"/>
            </a:xfrm>
            <a:custGeom>
              <a:avLst/>
              <a:gdLst>
                <a:gd name="connsiteX0" fmla="*/ 133340 w 140106"/>
                <a:gd name="connsiteY0" fmla="*/ 25080 h 31876"/>
                <a:gd name="connsiteX1" fmla="*/ 55729 w 140106"/>
                <a:gd name="connsiteY1" fmla="*/ 23035 h 31876"/>
                <a:gd name="connsiteX2" fmla="*/ -1560 w 140106"/>
                <a:gd name="connsiteY2" fmla="*/ 28535 h 31876"/>
                <a:gd name="connsiteX3" fmla="*/ -3643 w 140106"/>
                <a:gd name="connsiteY3" fmla="*/ 2766 h 31876"/>
                <a:gd name="connsiteX4" fmla="*/ 55209 w 140106"/>
                <a:gd name="connsiteY4" fmla="*/ -3152 h 31876"/>
                <a:gd name="connsiteX5" fmla="*/ 82006 w 140106"/>
                <a:gd name="connsiteY5" fmla="*/ -3241 h 31876"/>
                <a:gd name="connsiteX6" fmla="*/ 136464 w 140106"/>
                <a:gd name="connsiteY6" fmla="*/ 150 h 31876"/>
                <a:gd name="connsiteX7" fmla="*/ 133340 w 140106"/>
                <a:gd name="connsiteY7" fmla="*/ 25080 h 3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0106" h="31876">
                  <a:moveTo>
                    <a:pt x="133340" y="25080"/>
                  </a:moveTo>
                  <a:cubicBezTo>
                    <a:pt x="109667" y="22832"/>
                    <a:pt x="83784" y="22375"/>
                    <a:pt x="55729" y="23035"/>
                  </a:cubicBezTo>
                  <a:cubicBezTo>
                    <a:pt x="34102" y="23556"/>
                    <a:pt x="14721" y="25791"/>
                    <a:pt x="-1560" y="28535"/>
                  </a:cubicBezTo>
                  <a:cubicBezTo>
                    <a:pt x="-1052" y="19898"/>
                    <a:pt x="-2183" y="11313"/>
                    <a:pt x="-3643" y="2766"/>
                  </a:cubicBezTo>
                  <a:cubicBezTo>
                    <a:pt x="12943" y="-218"/>
                    <a:pt x="32768" y="-2619"/>
                    <a:pt x="55209" y="-3152"/>
                  </a:cubicBezTo>
                  <a:cubicBezTo>
                    <a:pt x="64340" y="-3381"/>
                    <a:pt x="73281" y="-3393"/>
                    <a:pt x="82006" y="-3241"/>
                  </a:cubicBezTo>
                  <a:cubicBezTo>
                    <a:pt x="101539" y="-2873"/>
                    <a:pt x="119547" y="-1806"/>
                    <a:pt x="136464" y="150"/>
                  </a:cubicBezTo>
                  <a:cubicBezTo>
                    <a:pt x="134597" y="8329"/>
                    <a:pt x="133492" y="16635"/>
                    <a:pt x="133340" y="25080"/>
                  </a:cubicBezTo>
                </a:path>
              </a:pathLst>
            </a:custGeom>
            <a:solidFill>
              <a:srgbClr val="161414"/>
            </a:solidFill>
            <a:ln w="1270" cap="flat">
              <a:noFill/>
              <a:prstDash val="solid"/>
              <a:miter/>
            </a:ln>
          </p:spPr>
          <p:txBody>
            <a:bodyPr rtlCol="0" anchor="ctr"/>
            <a:lstStyle/>
            <a:p>
              <a:endParaRPr lang="en-IN"/>
            </a:p>
          </p:txBody>
        </p:sp>
        <p:sp>
          <p:nvSpPr>
            <p:cNvPr id="432" name="Graphic 376">
              <a:extLst>
                <a:ext uri="{FF2B5EF4-FFF2-40B4-BE49-F238E27FC236}">
                  <a16:creationId xmlns:a16="http://schemas.microsoft.com/office/drawing/2014/main" id="{3FA841F3-3D91-4D7E-B577-CA07AD6505FC}"/>
                </a:ext>
              </a:extLst>
            </p:cNvPr>
            <p:cNvSpPr/>
            <p:nvPr/>
          </p:nvSpPr>
          <p:spPr>
            <a:xfrm flipV="1">
              <a:off x="6754393" y="2085460"/>
              <a:ext cx="54612" cy="35312"/>
            </a:xfrm>
            <a:custGeom>
              <a:avLst/>
              <a:gdLst>
                <a:gd name="connsiteX0" fmla="*/ 50155 w 54612"/>
                <a:gd name="connsiteY0" fmla="*/ 21670 h 35312"/>
                <a:gd name="connsiteX1" fmla="*/ 41964 w 54612"/>
                <a:gd name="connsiteY1" fmla="*/ 31513 h 35312"/>
                <a:gd name="connsiteX2" fmla="*/ -3718 w 54612"/>
                <a:gd name="connsiteY2" fmla="*/ 21251 h 35312"/>
                <a:gd name="connsiteX3" fmla="*/ -708 w 54612"/>
                <a:gd name="connsiteY3" fmla="*/ -3348 h 35312"/>
                <a:gd name="connsiteX4" fmla="*/ 47222 w 54612"/>
                <a:gd name="connsiteY4" fmla="*/ 8678 h 35312"/>
                <a:gd name="connsiteX5" fmla="*/ 50155 w 54612"/>
                <a:gd name="connsiteY5" fmla="*/ 21670 h 35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612" h="35312">
                  <a:moveTo>
                    <a:pt x="50155" y="21670"/>
                  </a:moveTo>
                  <a:cubicBezTo>
                    <a:pt x="48949" y="27995"/>
                    <a:pt x="48187" y="33621"/>
                    <a:pt x="41964" y="31513"/>
                  </a:cubicBezTo>
                  <a:cubicBezTo>
                    <a:pt x="28020" y="26827"/>
                    <a:pt x="12780" y="23512"/>
                    <a:pt x="-3718" y="21251"/>
                  </a:cubicBezTo>
                  <a:cubicBezTo>
                    <a:pt x="-3159" y="13009"/>
                    <a:pt x="-1940" y="4830"/>
                    <a:pt x="-708" y="-3348"/>
                  </a:cubicBezTo>
                  <a:cubicBezTo>
                    <a:pt x="16399" y="-631"/>
                    <a:pt x="32338" y="3205"/>
                    <a:pt x="47222" y="8678"/>
                  </a:cubicBezTo>
                  <a:cubicBezTo>
                    <a:pt x="51552" y="10279"/>
                    <a:pt x="51349" y="15270"/>
                    <a:pt x="50155" y="21670"/>
                  </a:cubicBezTo>
                </a:path>
              </a:pathLst>
            </a:custGeom>
            <a:solidFill>
              <a:srgbClr val="161414"/>
            </a:solidFill>
            <a:ln w="1270" cap="flat">
              <a:noFill/>
              <a:prstDash val="solid"/>
              <a:miter/>
            </a:ln>
          </p:spPr>
          <p:txBody>
            <a:bodyPr rtlCol="0" anchor="ctr"/>
            <a:lstStyle/>
            <a:p>
              <a:endParaRPr lang="en-IN"/>
            </a:p>
          </p:txBody>
        </p:sp>
        <p:sp>
          <p:nvSpPr>
            <p:cNvPr id="433" name="Graphic 376">
              <a:extLst>
                <a:ext uri="{FF2B5EF4-FFF2-40B4-BE49-F238E27FC236}">
                  <a16:creationId xmlns:a16="http://schemas.microsoft.com/office/drawing/2014/main" id="{C9751944-DF57-4911-8B39-5E52D1DACAF7}"/>
                </a:ext>
              </a:extLst>
            </p:cNvPr>
            <p:cNvSpPr/>
            <p:nvPr/>
          </p:nvSpPr>
          <p:spPr>
            <a:xfrm flipV="1">
              <a:off x="6645059" y="2095842"/>
              <a:ext cx="55600" cy="33934"/>
            </a:xfrm>
            <a:custGeom>
              <a:avLst/>
              <a:gdLst>
                <a:gd name="connsiteX0" fmla="*/ 42533 w 55600"/>
                <a:gd name="connsiteY0" fmla="*/ 2413 h 33934"/>
                <a:gd name="connsiteX1" fmla="*/ 6160 w 55600"/>
                <a:gd name="connsiteY1" fmla="*/ 4255 h 33934"/>
                <a:gd name="connsiteX2" fmla="*/ 5780 w 55600"/>
                <a:gd name="connsiteY2" fmla="*/ 24841 h 33934"/>
                <a:gd name="connsiteX3" fmla="*/ 42114 w 55600"/>
                <a:gd name="connsiteY3" fmla="*/ 24600 h 33934"/>
                <a:gd name="connsiteX4" fmla="*/ -3644 w 55600"/>
                <a:gd name="connsiteY4" fmla="*/ 30595 h 33934"/>
                <a:gd name="connsiteX5" fmla="*/ -3073 w 55600"/>
                <a:gd name="connsiteY5" fmla="*/ -559 h 33934"/>
                <a:gd name="connsiteX6" fmla="*/ 51957 w 55600"/>
                <a:gd name="connsiteY6" fmla="*/ -3340 h 33934"/>
                <a:gd name="connsiteX7" fmla="*/ 51322 w 55600"/>
                <a:gd name="connsiteY7" fmla="*/ 30226 h 33934"/>
                <a:gd name="connsiteX8" fmla="*/ -3644 w 55600"/>
                <a:gd name="connsiteY8" fmla="*/ 30595 h 3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600" h="33934">
                  <a:moveTo>
                    <a:pt x="42533" y="2413"/>
                  </a:moveTo>
                  <a:lnTo>
                    <a:pt x="6160" y="4255"/>
                  </a:lnTo>
                  <a:lnTo>
                    <a:pt x="5780" y="24841"/>
                  </a:lnTo>
                  <a:lnTo>
                    <a:pt x="42114" y="24600"/>
                  </a:lnTo>
                  <a:close/>
                  <a:moveTo>
                    <a:pt x="-3644" y="30595"/>
                  </a:moveTo>
                  <a:lnTo>
                    <a:pt x="-3073" y="-559"/>
                  </a:lnTo>
                  <a:lnTo>
                    <a:pt x="51957" y="-3340"/>
                  </a:lnTo>
                  <a:lnTo>
                    <a:pt x="51322" y="30226"/>
                  </a:lnTo>
                  <a:lnTo>
                    <a:pt x="-3644" y="30595"/>
                  </a:lnTo>
                </a:path>
              </a:pathLst>
            </a:custGeom>
            <a:solidFill>
              <a:srgbClr val="9FA2A1"/>
            </a:solidFill>
            <a:ln w="1270" cap="flat">
              <a:noFill/>
              <a:prstDash val="solid"/>
              <a:miter/>
            </a:ln>
          </p:spPr>
          <p:txBody>
            <a:bodyPr rtlCol="0" anchor="ctr"/>
            <a:lstStyle/>
            <a:p>
              <a:endParaRPr lang="en-IN"/>
            </a:p>
          </p:txBody>
        </p:sp>
        <p:sp>
          <p:nvSpPr>
            <p:cNvPr id="434" name="Graphic 376">
              <a:extLst>
                <a:ext uri="{FF2B5EF4-FFF2-40B4-BE49-F238E27FC236}">
                  <a16:creationId xmlns:a16="http://schemas.microsoft.com/office/drawing/2014/main" id="{4C040E39-5A88-4F81-8859-4EA6AF19E9F9}"/>
                </a:ext>
              </a:extLst>
            </p:cNvPr>
            <p:cNvSpPr/>
            <p:nvPr/>
          </p:nvSpPr>
          <p:spPr>
            <a:xfrm flipV="1">
              <a:off x="6694677" y="1637144"/>
              <a:ext cx="41249" cy="44564"/>
            </a:xfrm>
            <a:custGeom>
              <a:avLst/>
              <a:gdLst>
                <a:gd name="connsiteX0" fmla="*/ -3673 w 41249"/>
                <a:gd name="connsiteY0" fmla="*/ -3744 h 44564"/>
                <a:gd name="connsiteX1" fmla="*/ 9155 w 41249"/>
                <a:gd name="connsiteY1" fmla="*/ 40820 h 44564"/>
                <a:gd name="connsiteX2" fmla="*/ 37577 w 41249"/>
                <a:gd name="connsiteY2" fmla="*/ 27802 h 44564"/>
              </a:gdLst>
              <a:ahLst/>
              <a:cxnLst>
                <a:cxn ang="0">
                  <a:pos x="connsiteX0" y="connsiteY0"/>
                </a:cxn>
                <a:cxn ang="0">
                  <a:pos x="connsiteX1" y="connsiteY1"/>
                </a:cxn>
                <a:cxn ang="0">
                  <a:pos x="connsiteX2" y="connsiteY2"/>
                </a:cxn>
              </a:cxnLst>
              <a:rect l="l" t="t" r="r" b="b"/>
              <a:pathLst>
                <a:path w="41249" h="44564">
                  <a:moveTo>
                    <a:pt x="-3673" y="-3744"/>
                  </a:moveTo>
                  <a:lnTo>
                    <a:pt x="9155" y="40820"/>
                  </a:lnTo>
                  <a:lnTo>
                    <a:pt x="37577" y="27802"/>
                  </a:lnTo>
                  <a:close/>
                </a:path>
              </a:pathLst>
            </a:custGeom>
            <a:solidFill>
              <a:srgbClr val="D0BEBB"/>
            </a:solidFill>
            <a:ln w="1270" cap="flat">
              <a:noFill/>
              <a:prstDash val="solid"/>
              <a:miter/>
            </a:ln>
          </p:spPr>
          <p:txBody>
            <a:bodyPr rtlCol="0" anchor="ctr"/>
            <a:lstStyle/>
            <a:p>
              <a:endParaRPr lang="en-IN"/>
            </a:p>
          </p:txBody>
        </p:sp>
        <p:sp>
          <p:nvSpPr>
            <p:cNvPr id="435" name="Graphic 376">
              <a:extLst>
                <a:ext uri="{FF2B5EF4-FFF2-40B4-BE49-F238E27FC236}">
                  <a16:creationId xmlns:a16="http://schemas.microsoft.com/office/drawing/2014/main" id="{C7D28CDA-45E8-4C7C-B304-A6C9EC69A91F}"/>
                </a:ext>
              </a:extLst>
            </p:cNvPr>
            <p:cNvSpPr/>
            <p:nvPr/>
          </p:nvSpPr>
          <p:spPr>
            <a:xfrm flipV="1">
              <a:off x="6671398" y="1641004"/>
              <a:ext cx="23279" cy="40703"/>
            </a:xfrm>
            <a:custGeom>
              <a:avLst/>
              <a:gdLst>
                <a:gd name="connsiteX0" fmla="*/ 15971 w 23279"/>
                <a:gd name="connsiteY0" fmla="*/ 36961 h 40703"/>
                <a:gd name="connsiteX1" fmla="*/ 19629 w 23279"/>
                <a:gd name="connsiteY1" fmla="*/ -3743 h 40703"/>
                <a:gd name="connsiteX2" fmla="*/ -3651 w 23279"/>
                <a:gd name="connsiteY2" fmla="*/ 25074 h 40703"/>
              </a:gdLst>
              <a:ahLst/>
              <a:cxnLst>
                <a:cxn ang="0">
                  <a:pos x="connsiteX0" y="connsiteY0"/>
                </a:cxn>
                <a:cxn ang="0">
                  <a:pos x="connsiteX1" y="connsiteY1"/>
                </a:cxn>
                <a:cxn ang="0">
                  <a:pos x="connsiteX2" y="connsiteY2"/>
                </a:cxn>
              </a:cxnLst>
              <a:rect l="l" t="t" r="r" b="b"/>
              <a:pathLst>
                <a:path w="23279" h="40703">
                  <a:moveTo>
                    <a:pt x="15971" y="36961"/>
                  </a:moveTo>
                  <a:lnTo>
                    <a:pt x="19629" y="-3743"/>
                  </a:lnTo>
                  <a:lnTo>
                    <a:pt x="-3651" y="25074"/>
                  </a:lnTo>
                  <a:close/>
                </a:path>
              </a:pathLst>
            </a:custGeom>
            <a:solidFill>
              <a:srgbClr val="D0BEBB"/>
            </a:solidFill>
            <a:ln w="1270" cap="flat">
              <a:noFill/>
              <a:prstDash val="solid"/>
              <a:miter/>
            </a:ln>
          </p:spPr>
          <p:txBody>
            <a:bodyPr rtlCol="0" anchor="ctr"/>
            <a:lstStyle/>
            <a:p>
              <a:endParaRPr lang="en-IN"/>
            </a:p>
          </p:txBody>
        </p:sp>
        <p:sp>
          <p:nvSpPr>
            <p:cNvPr id="436" name="Graphic 376">
              <a:extLst>
                <a:ext uri="{FF2B5EF4-FFF2-40B4-BE49-F238E27FC236}">
                  <a16:creationId xmlns:a16="http://schemas.microsoft.com/office/drawing/2014/main" id="{1A283887-3920-4AB3-913F-54C6B29C1054}"/>
                </a:ext>
              </a:extLst>
            </p:cNvPr>
            <p:cNvSpPr/>
            <p:nvPr/>
          </p:nvSpPr>
          <p:spPr>
            <a:xfrm flipV="1">
              <a:off x="6626732" y="1652714"/>
              <a:ext cx="97650" cy="394969"/>
            </a:xfrm>
            <a:custGeom>
              <a:avLst/>
              <a:gdLst>
                <a:gd name="connsiteX0" fmla="*/ 85496 w 97650"/>
                <a:gd name="connsiteY0" fmla="*/ 391396 h 394969"/>
                <a:gd name="connsiteX1" fmla="*/ 52082 w 97650"/>
                <a:gd name="connsiteY1" fmla="*/ 390177 h 394969"/>
                <a:gd name="connsiteX2" fmla="*/ 36360 w 97650"/>
                <a:gd name="connsiteY2" fmla="*/ 371520 h 394969"/>
                <a:gd name="connsiteX3" fmla="*/ 50228 w 97650"/>
                <a:gd name="connsiteY3" fmla="*/ 351671 h 394969"/>
                <a:gd name="connsiteX4" fmla="*/ -3645 w 97650"/>
                <a:gd name="connsiteY4" fmla="*/ 38107 h 394969"/>
                <a:gd name="connsiteX5" fmla="*/ 37782 w 97650"/>
                <a:gd name="connsiteY5" fmla="*/ -3574 h 394969"/>
                <a:gd name="connsiteX6" fmla="*/ 88493 w 97650"/>
                <a:gd name="connsiteY6" fmla="*/ 32621 h 394969"/>
                <a:gd name="connsiteX7" fmla="*/ 76835 w 97650"/>
                <a:gd name="connsiteY7" fmla="*/ 349397 h 394969"/>
                <a:gd name="connsiteX8" fmla="*/ 94005 w 97650"/>
                <a:gd name="connsiteY8" fmla="*/ 373921 h 394969"/>
                <a:gd name="connsiteX9" fmla="*/ 85496 w 97650"/>
                <a:gd name="connsiteY9" fmla="*/ 391396 h 394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50" h="394969">
                  <a:moveTo>
                    <a:pt x="85496" y="391396"/>
                  </a:moveTo>
                  <a:cubicBezTo>
                    <a:pt x="85496" y="391396"/>
                    <a:pt x="70967" y="387992"/>
                    <a:pt x="52082" y="390177"/>
                  </a:cubicBezTo>
                  <a:lnTo>
                    <a:pt x="36360" y="371520"/>
                  </a:lnTo>
                  <a:lnTo>
                    <a:pt x="50228" y="351671"/>
                  </a:lnTo>
                  <a:lnTo>
                    <a:pt x="-3645" y="38107"/>
                  </a:lnTo>
                  <a:lnTo>
                    <a:pt x="37782" y="-3574"/>
                  </a:lnTo>
                  <a:lnTo>
                    <a:pt x="88493" y="32621"/>
                  </a:lnTo>
                  <a:lnTo>
                    <a:pt x="76835" y="349397"/>
                  </a:lnTo>
                  <a:lnTo>
                    <a:pt x="94005" y="373921"/>
                  </a:lnTo>
                  <a:lnTo>
                    <a:pt x="85496" y="391396"/>
                  </a:lnTo>
                </a:path>
              </a:pathLst>
            </a:custGeom>
            <a:solidFill>
              <a:srgbClr val="172D36"/>
            </a:solidFill>
            <a:ln w="1270" cap="flat">
              <a:noFill/>
              <a:prstDash val="solid"/>
              <a:miter/>
            </a:ln>
          </p:spPr>
          <p:txBody>
            <a:bodyPr rtlCol="0" anchor="ctr"/>
            <a:lstStyle/>
            <a:p>
              <a:endParaRPr lang="en-IN" dirty="0"/>
            </a:p>
          </p:txBody>
        </p:sp>
        <p:sp>
          <p:nvSpPr>
            <p:cNvPr id="437" name="Graphic 376">
              <a:extLst>
                <a:ext uri="{FF2B5EF4-FFF2-40B4-BE49-F238E27FC236}">
                  <a16:creationId xmlns:a16="http://schemas.microsoft.com/office/drawing/2014/main" id="{1E4E71B4-B1E9-4BED-A0B2-5E5DF5E38650}"/>
                </a:ext>
              </a:extLst>
            </p:cNvPr>
            <p:cNvSpPr/>
            <p:nvPr/>
          </p:nvSpPr>
          <p:spPr>
            <a:xfrm flipV="1">
              <a:off x="6626859" y="1610296"/>
              <a:ext cx="64160" cy="75006"/>
            </a:xfrm>
            <a:custGeom>
              <a:avLst/>
              <a:gdLst>
                <a:gd name="connsiteX0" fmla="*/ -3634 w 64160"/>
                <a:gd name="connsiteY0" fmla="*/ 43223 h 75006"/>
                <a:gd name="connsiteX1" fmla="*/ 31189 w 64160"/>
                <a:gd name="connsiteY1" fmla="*/ -3755 h 75006"/>
                <a:gd name="connsiteX2" fmla="*/ 60526 w 64160"/>
                <a:gd name="connsiteY2" fmla="*/ 40543 h 75006"/>
                <a:gd name="connsiteX3" fmla="*/ 14387 w 64160"/>
                <a:gd name="connsiteY3" fmla="*/ 71252 h 75006"/>
                <a:gd name="connsiteX4" fmla="*/ -3634 w 64160"/>
                <a:gd name="connsiteY4" fmla="*/ 43223 h 75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60" h="75006">
                  <a:moveTo>
                    <a:pt x="-3634" y="43223"/>
                  </a:moveTo>
                  <a:lnTo>
                    <a:pt x="31189" y="-3755"/>
                  </a:lnTo>
                  <a:lnTo>
                    <a:pt x="60526" y="40543"/>
                  </a:lnTo>
                  <a:lnTo>
                    <a:pt x="14387" y="71252"/>
                  </a:lnTo>
                  <a:lnTo>
                    <a:pt x="-3634" y="43223"/>
                  </a:lnTo>
                </a:path>
              </a:pathLst>
            </a:custGeom>
            <a:solidFill>
              <a:srgbClr val="D0EBEA"/>
            </a:solidFill>
            <a:ln w="1270" cap="flat">
              <a:noFill/>
              <a:prstDash val="solid"/>
              <a:miter/>
            </a:ln>
          </p:spPr>
          <p:txBody>
            <a:bodyPr rtlCol="0" anchor="ctr"/>
            <a:lstStyle/>
            <a:p>
              <a:endParaRPr lang="en-IN"/>
            </a:p>
          </p:txBody>
        </p:sp>
        <p:sp>
          <p:nvSpPr>
            <p:cNvPr id="438" name="Graphic 376">
              <a:extLst>
                <a:ext uri="{FF2B5EF4-FFF2-40B4-BE49-F238E27FC236}">
                  <a16:creationId xmlns:a16="http://schemas.microsoft.com/office/drawing/2014/main" id="{EA99134E-013D-420B-A014-12EF5728CBB2}"/>
                </a:ext>
              </a:extLst>
            </p:cNvPr>
            <p:cNvSpPr/>
            <p:nvPr/>
          </p:nvSpPr>
          <p:spPr>
            <a:xfrm flipV="1">
              <a:off x="6707504" y="1604098"/>
              <a:ext cx="68732" cy="78612"/>
            </a:xfrm>
            <a:custGeom>
              <a:avLst/>
              <a:gdLst>
                <a:gd name="connsiteX0" fmla="*/ 65042 w 68732"/>
                <a:gd name="connsiteY0" fmla="*/ 46876 h 78612"/>
                <a:gd name="connsiteX1" fmla="*/ 20820 w 68732"/>
                <a:gd name="connsiteY1" fmla="*/ -3759 h 78612"/>
                <a:gd name="connsiteX2" fmla="*/ -3691 w 68732"/>
                <a:gd name="connsiteY2" fmla="*/ 41809 h 78612"/>
                <a:gd name="connsiteX3" fmla="*/ 47300 w 68732"/>
                <a:gd name="connsiteY3" fmla="*/ 74854 h 78612"/>
                <a:gd name="connsiteX4" fmla="*/ 65042 w 68732"/>
                <a:gd name="connsiteY4" fmla="*/ 46876 h 78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32" h="78612">
                  <a:moveTo>
                    <a:pt x="65042" y="46876"/>
                  </a:moveTo>
                  <a:lnTo>
                    <a:pt x="20820" y="-3759"/>
                  </a:lnTo>
                  <a:lnTo>
                    <a:pt x="-3691" y="41809"/>
                  </a:lnTo>
                  <a:lnTo>
                    <a:pt x="47300" y="74854"/>
                  </a:lnTo>
                  <a:lnTo>
                    <a:pt x="65042" y="46876"/>
                  </a:lnTo>
                </a:path>
              </a:pathLst>
            </a:custGeom>
            <a:solidFill>
              <a:srgbClr val="D0EBEA"/>
            </a:solidFill>
            <a:ln w="1270" cap="flat">
              <a:noFill/>
              <a:prstDash val="solid"/>
              <a:miter/>
            </a:ln>
          </p:spPr>
          <p:txBody>
            <a:bodyPr rtlCol="0" anchor="ctr"/>
            <a:lstStyle/>
            <a:p>
              <a:endParaRPr lang="en-IN"/>
            </a:p>
          </p:txBody>
        </p:sp>
        <p:sp>
          <p:nvSpPr>
            <p:cNvPr id="439" name="Graphic 376">
              <a:extLst>
                <a:ext uri="{FF2B5EF4-FFF2-40B4-BE49-F238E27FC236}">
                  <a16:creationId xmlns:a16="http://schemas.microsoft.com/office/drawing/2014/main" id="{27A3BF2E-88D7-4183-B6CC-2834A1F11FAE}"/>
                </a:ext>
              </a:extLst>
            </p:cNvPr>
            <p:cNvSpPr/>
            <p:nvPr/>
          </p:nvSpPr>
          <p:spPr>
            <a:xfrm flipV="1">
              <a:off x="6417055" y="1875434"/>
              <a:ext cx="95542" cy="103670"/>
            </a:xfrm>
            <a:custGeom>
              <a:avLst/>
              <a:gdLst>
                <a:gd name="connsiteX0" fmla="*/ 2086 w 95542"/>
                <a:gd name="connsiteY0" fmla="*/ 100165 h 103670"/>
                <a:gd name="connsiteX1" fmla="*/ 92040 w 95542"/>
                <a:gd name="connsiteY1" fmla="*/ 39916 h 103670"/>
                <a:gd name="connsiteX2" fmla="*/ 74514 w 95542"/>
                <a:gd name="connsiteY2" fmla="*/ -3505 h 103670"/>
                <a:gd name="connsiteX3" fmla="*/ -3502 w 95542"/>
                <a:gd name="connsiteY3" fmla="*/ 93294 h 103670"/>
                <a:gd name="connsiteX4" fmla="*/ 2086 w 95542"/>
                <a:gd name="connsiteY4" fmla="*/ 100165 h 103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42" h="103670">
                  <a:moveTo>
                    <a:pt x="2086" y="100165"/>
                  </a:moveTo>
                  <a:lnTo>
                    <a:pt x="92040" y="39916"/>
                  </a:lnTo>
                  <a:lnTo>
                    <a:pt x="74514" y="-3505"/>
                  </a:lnTo>
                  <a:lnTo>
                    <a:pt x="-3502" y="93294"/>
                  </a:lnTo>
                  <a:lnTo>
                    <a:pt x="2086" y="100165"/>
                  </a:lnTo>
                </a:path>
              </a:pathLst>
            </a:custGeom>
            <a:solidFill>
              <a:srgbClr val="D0EBEA"/>
            </a:solidFill>
            <a:ln w="1270" cap="flat">
              <a:noFill/>
              <a:prstDash val="solid"/>
              <a:miter/>
            </a:ln>
          </p:spPr>
          <p:txBody>
            <a:bodyPr rtlCol="0" anchor="ctr"/>
            <a:lstStyle/>
            <a:p>
              <a:endParaRPr lang="en-IN"/>
            </a:p>
          </p:txBody>
        </p:sp>
        <p:sp>
          <p:nvSpPr>
            <p:cNvPr id="440" name="Graphic 376">
              <a:extLst>
                <a:ext uri="{FF2B5EF4-FFF2-40B4-BE49-F238E27FC236}">
                  <a16:creationId xmlns:a16="http://schemas.microsoft.com/office/drawing/2014/main" id="{AB89A148-B43F-4457-938F-ED97D1C335CF}"/>
                </a:ext>
              </a:extLst>
            </p:cNvPr>
            <p:cNvSpPr/>
            <p:nvPr/>
          </p:nvSpPr>
          <p:spPr>
            <a:xfrm flipV="1">
              <a:off x="6937324" y="1831961"/>
              <a:ext cx="233806" cy="144475"/>
            </a:xfrm>
            <a:custGeom>
              <a:avLst/>
              <a:gdLst>
                <a:gd name="connsiteX0" fmla="*/ 12543 w 233806"/>
                <a:gd name="connsiteY0" fmla="*/ -3526 h 144475"/>
                <a:gd name="connsiteX1" fmla="*/ 229903 w 233806"/>
                <a:gd name="connsiteY1" fmla="*/ 125189 h 144475"/>
                <a:gd name="connsiteX2" fmla="*/ 187523 w 233806"/>
                <a:gd name="connsiteY2" fmla="*/ 140949 h 144475"/>
                <a:gd name="connsiteX3" fmla="*/ 44673 w 233806"/>
                <a:gd name="connsiteY3" fmla="*/ 83012 h 144475"/>
                <a:gd name="connsiteX4" fmla="*/ 12543 w 233806"/>
                <a:gd name="connsiteY4" fmla="*/ -3526 h 14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06" h="144475">
                  <a:moveTo>
                    <a:pt x="12543" y="-3526"/>
                  </a:moveTo>
                  <a:cubicBezTo>
                    <a:pt x="12543" y="-3526"/>
                    <a:pt x="173400" y="43147"/>
                    <a:pt x="229903" y="125189"/>
                  </a:cubicBezTo>
                  <a:lnTo>
                    <a:pt x="187523" y="140949"/>
                  </a:lnTo>
                  <a:cubicBezTo>
                    <a:pt x="187523" y="140949"/>
                    <a:pt x="130144" y="105084"/>
                    <a:pt x="44673" y="83012"/>
                  </a:cubicBezTo>
                  <a:cubicBezTo>
                    <a:pt x="-40810" y="60914"/>
                    <a:pt x="12543" y="-3526"/>
                    <a:pt x="12543" y="-3526"/>
                  </a:cubicBezTo>
                </a:path>
              </a:pathLst>
            </a:custGeom>
            <a:solidFill>
              <a:srgbClr val="F9AA8F"/>
            </a:solidFill>
            <a:ln w="1270" cap="flat">
              <a:noFill/>
              <a:prstDash val="solid"/>
              <a:miter/>
            </a:ln>
          </p:spPr>
          <p:txBody>
            <a:bodyPr rtlCol="0" anchor="ctr"/>
            <a:lstStyle/>
            <a:p>
              <a:endParaRPr lang="en-IN"/>
            </a:p>
          </p:txBody>
        </p:sp>
        <p:sp>
          <p:nvSpPr>
            <p:cNvPr id="441" name="Graphic 376">
              <a:extLst>
                <a:ext uri="{FF2B5EF4-FFF2-40B4-BE49-F238E27FC236}">
                  <a16:creationId xmlns:a16="http://schemas.microsoft.com/office/drawing/2014/main" id="{97063C2C-422B-4B36-BBEA-1D863B6A4382}"/>
                </a:ext>
              </a:extLst>
            </p:cNvPr>
            <p:cNvSpPr/>
            <p:nvPr/>
          </p:nvSpPr>
          <p:spPr>
            <a:xfrm flipV="1">
              <a:off x="7123886" y="1819155"/>
              <a:ext cx="105791" cy="81187"/>
            </a:xfrm>
            <a:custGeom>
              <a:avLst/>
              <a:gdLst>
                <a:gd name="connsiteX0" fmla="*/ -3988 w 105791"/>
                <a:gd name="connsiteY0" fmla="*/ 61920 h 81187"/>
                <a:gd name="connsiteX1" fmla="*/ 53582 w 105791"/>
                <a:gd name="connsiteY1" fmla="*/ 40533 h 81187"/>
                <a:gd name="connsiteX2" fmla="*/ 69330 w 105791"/>
                <a:gd name="connsiteY2" fmla="*/ 27287 h 81187"/>
                <a:gd name="connsiteX3" fmla="*/ 72010 w 105791"/>
                <a:gd name="connsiteY3" fmla="*/ 13203 h 81187"/>
                <a:gd name="connsiteX4" fmla="*/ 50381 w 105791"/>
                <a:gd name="connsiteY4" fmla="*/ -234 h 81187"/>
                <a:gd name="connsiteX5" fmla="*/ 12828 w 105791"/>
                <a:gd name="connsiteY5" fmla="*/ 40330 h 81187"/>
                <a:gd name="connsiteX6" fmla="*/ -3988 w 105791"/>
                <a:gd name="connsiteY6" fmla="*/ 61920 h 8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791" h="81187">
                  <a:moveTo>
                    <a:pt x="-3988" y="61920"/>
                  </a:moveTo>
                  <a:cubicBezTo>
                    <a:pt x="-3988" y="61920"/>
                    <a:pt x="37681" y="108808"/>
                    <a:pt x="53582" y="40533"/>
                  </a:cubicBezTo>
                  <a:cubicBezTo>
                    <a:pt x="53582" y="40533"/>
                    <a:pt x="119558" y="62276"/>
                    <a:pt x="69330" y="27287"/>
                  </a:cubicBezTo>
                  <a:cubicBezTo>
                    <a:pt x="69330" y="27287"/>
                    <a:pt x="140577" y="37828"/>
                    <a:pt x="72010" y="13203"/>
                  </a:cubicBezTo>
                  <a:cubicBezTo>
                    <a:pt x="72010" y="13203"/>
                    <a:pt x="148400" y="-12540"/>
                    <a:pt x="50381" y="-234"/>
                  </a:cubicBezTo>
                  <a:cubicBezTo>
                    <a:pt x="50381" y="-234"/>
                    <a:pt x="29909" y="3767"/>
                    <a:pt x="12828" y="40330"/>
                  </a:cubicBezTo>
                  <a:lnTo>
                    <a:pt x="-3988" y="61920"/>
                  </a:lnTo>
                </a:path>
              </a:pathLst>
            </a:custGeom>
            <a:solidFill>
              <a:srgbClr val="F9AA8F"/>
            </a:solidFill>
            <a:ln w="1270" cap="flat">
              <a:noFill/>
              <a:prstDash val="solid"/>
              <a:miter/>
            </a:ln>
          </p:spPr>
          <p:txBody>
            <a:bodyPr rtlCol="0" anchor="ctr"/>
            <a:lstStyle/>
            <a:p>
              <a:endParaRPr lang="en-IN"/>
            </a:p>
          </p:txBody>
        </p:sp>
        <p:sp>
          <p:nvSpPr>
            <p:cNvPr id="442" name="Graphic 376">
              <a:extLst>
                <a:ext uri="{FF2B5EF4-FFF2-40B4-BE49-F238E27FC236}">
                  <a16:creationId xmlns:a16="http://schemas.microsoft.com/office/drawing/2014/main" id="{2B777CD8-13CC-41FF-8897-D063CFACBFF8}"/>
                </a:ext>
              </a:extLst>
            </p:cNvPr>
            <p:cNvSpPr/>
            <p:nvPr/>
          </p:nvSpPr>
          <p:spPr>
            <a:xfrm flipV="1">
              <a:off x="7160387" y="1829911"/>
              <a:ext cx="25519" cy="18433"/>
            </a:xfrm>
            <a:custGeom>
              <a:avLst/>
              <a:gdLst>
                <a:gd name="connsiteX0" fmla="*/ 11610 w 25519"/>
                <a:gd name="connsiteY0" fmla="*/ -3584 h 18433"/>
                <a:gd name="connsiteX1" fmla="*/ 7775 w 25519"/>
                <a:gd name="connsiteY1" fmla="*/ 11783 h 18433"/>
                <a:gd name="connsiteX2" fmla="*/ 11610 w 25519"/>
                <a:gd name="connsiteY2" fmla="*/ -3584 h 18433"/>
              </a:gdLst>
              <a:ahLst/>
              <a:cxnLst>
                <a:cxn ang="0">
                  <a:pos x="connsiteX0" y="connsiteY0"/>
                </a:cxn>
                <a:cxn ang="0">
                  <a:pos x="connsiteX1" y="connsiteY1"/>
                </a:cxn>
                <a:cxn ang="0">
                  <a:pos x="connsiteX2" y="connsiteY2"/>
                </a:cxn>
              </a:cxnLst>
              <a:rect l="l" t="t" r="r" b="b"/>
              <a:pathLst>
                <a:path w="25519" h="18433">
                  <a:moveTo>
                    <a:pt x="11610" y="-3584"/>
                  </a:moveTo>
                  <a:cubicBezTo>
                    <a:pt x="11610" y="-3584"/>
                    <a:pt x="36312" y="23848"/>
                    <a:pt x="7775" y="11783"/>
                  </a:cubicBezTo>
                  <a:cubicBezTo>
                    <a:pt x="-20762" y="-295"/>
                    <a:pt x="11610" y="-3584"/>
                    <a:pt x="11610" y="-3584"/>
                  </a:cubicBezTo>
                </a:path>
              </a:pathLst>
            </a:custGeom>
            <a:solidFill>
              <a:srgbClr val="F9AA8F"/>
            </a:solidFill>
            <a:ln w="1270" cap="flat">
              <a:noFill/>
              <a:prstDash val="solid"/>
              <a:miter/>
            </a:ln>
          </p:spPr>
          <p:txBody>
            <a:bodyPr rtlCol="0" anchor="ctr"/>
            <a:lstStyle/>
            <a:p>
              <a:endParaRPr lang="en-IN"/>
            </a:p>
          </p:txBody>
        </p:sp>
        <p:sp>
          <p:nvSpPr>
            <p:cNvPr id="443" name="Graphic 376">
              <a:extLst>
                <a:ext uri="{FF2B5EF4-FFF2-40B4-BE49-F238E27FC236}">
                  <a16:creationId xmlns:a16="http://schemas.microsoft.com/office/drawing/2014/main" id="{138F2209-D00A-4FDF-BE8B-A7B6375E5572}"/>
                </a:ext>
              </a:extLst>
            </p:cNvPr>
            <p:cNvSpPr/>
            <p:nvPr/>
          </p:nvSpPr>
          <p:spPr>
            <a:xfrm flipV="1">
              <a:off x="6832345" y="1650745"/>
              <a:ext cx="180022" cy="310883"/>
            </a:xfrm>
            <a:custGeom>
              <a:avLst/>
              <a:gdLst>
                <a:gd name="connsiteX0" fmla="*/ 176209 w 180022"/>
                <a:gd name="connsiteY0" fmla="*/ 76943 h 310883"/>
                <a:gd name="connsiteX1" fmla="*/ 78724 w 180022"/>
                <a:gd name="connsiteY1" fmla="*/ 307270 h 310883"/>
                <a:gd name="connsiteX2" fmla="*/ -3814 w 180022"/>
                <a:gd name="connsiteY2" fmla="*/ 268434 h 310883"/>
                <a:gd name="connsiteX3" fmla="*/ 117814 w 180022"/>
                <a:gd name="connsiteY3" fmla="*/ -3613 h 310883"/>
                <a:gd name="connsiteX4" fmla="*/ 176209 w 180022"/>
                <a:gd name="connsiteY4" fmla="*/ 76943 h 310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22" h="310883">
                  <a:moveTo>
                    <a:pt x="176209" y="76943"/>
                  </a:moveTo>
                  <a:lnTo>
                    <a:pt x="78724" y="307270"/>
                  </a:lnTo>
                  <a:lnTo>
                    <a:pt x="-3814" y="268434"/>
                  </a:lnTo>
                  <a:lnTo>
                    <a:pt x="117814" y="-3613"/>
                  </a:lnTo>
                  <a:lnTo>
                    <a:pt x="176209" y="76943"/>
                  </a:lnTo>
                </a:path>
              </a:pathLst>
            </a:custGeom>
            <a:solidFill>
              <a:srgbClr val="E1F5F9"/>
            </a:solidFill>
            <a:ln w="1270" cap="flat">
              <a:noFill/>
              <a:prstDash val="solid"/>
              <a:miter/>
            </a:ln>
          </p:spPr>
          <p:txBody>
            <a:bodyPr rtlCol="0" anchor="ctr"/>
            <a:lstStyle/>
            <a:p>
              <a:endParaRPr lang="en-IN"/>
            </a:p>
          </p:txBody>
        </p:sp>
        <p:sp>
          <p:nvSpPr>
            <p:cNvPr id="444" name="Graphic 376">
              <a:extLst>
                <a:ext uri="{FF2B5EF4-FFF2-40B4-BE49-F238E27FC236}">
                  <a16:creationId xmlns:a16="http://schemas.microsoft.com/office/drawing/2014/main" id="{E1841524-D4FB-4BA1-BE4D-C20FDB50C6E5}"/>
                </a:ext>
              </a:extLst>
            </p:cNvPr>
            <p:cNvSpPr/>
            <p:nvPr/>
          </p:nvSpPr>
          <p:spPr>
            <a:xfrm flipV="1">
              <a:off x="6927913" y="1870506"/>
              <a:ext cx="95555" cy="103669"/>
            </a:xfrm>
            <a:custGeom>
              <a:avLst/>
              <a:gdLst>
                <a:gd name="connsiteX0" fmla="*/ 86117 w 95555"/>
                <a:gd name="connsiteY0" fmla="*/ 100160 h 103669"/>
                <a:gd name="connsiteX1" fmla="*/ -3850 w 95555"/>
                <a:gd name="connsiteY1" fmla="*/ 39911 h 103669"/>
                <a:gd name="connsiteX2" fmla="*/ 13663 w 95555"/>
                <a:gd name="connsiteY2" fmla="*/ -3510 h 103669"/>
                <a:gd name="connsiteX3" fmla="*/ 91705 w 95555"/>
                <a:gd name="connsiteY3" fmla="*/ 93290 h 103669"/>
                <a:gd name="connsiteX4" fmla="*/ 86117 w 95555"/>
                <a:gd name="connsiteY4" fmla="*/ 100160 h 103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55" h="103669">
                  <a:moveTo>
                    <a:pt x="86117" y="100160"/>
                  </a:moveTo>
                  <a:lnTo>
                    <a:pt x="-3850" y="39911"/>
                  </a:lnTo>
                  <a:lnTo>
                    <a:pt x="13663" y="-3510"/>
                  </a:lnTo>
                  <a:lnTo>
                    <a:pt x="91705" y="93290"/>
                  </a:lnTo>
                  <a:lnTo>
                    <a:pt x="86117" y="100160"/>
                  </a:lnTo>
                </a:path>
              </a:pathLst>
            </a:custGeom>
            <a:solidFill>
              <a:srgbClr val="D0EBEA"/>
            </a:solidFill>
            <a:ln w="1270" cap="flat">
              <a:noFill/>
              <a:prstDash val="solid"/>
              <a:miter/>
            </a:ln>
          </p:spPr>
          <p:txBody>
            <a:bodyPr rtlCol="0" anchor="ctr"/>
            <a:lstStyle/>
            <a:p>
              <a:endParaRPr lang="en-IN"/>
            </a:p>
          </p:txBody>
        </p:sp>
        <p:sp>
          <p:nvSpPr>
            <p:cNvPr id="445" name="Graphic 376">
              <a:extLst>
                <a:ext uri="{FF2B5EF4-FFF2-40B4-BE49-F238E27FC236}">
                  <a16:creationId xmlns:a16="http://schemas.microsoft.com/office/drawing/2014/main" id="{53962293-F347-4ADA-94B2-4B8DA337DF02}"/>
                </a:ext>
              </a:extLst>
            </p:cNvPr>
            <p:cNvSpPr/>
            <p:nvPr/>
          </p:nvSpPr>
          <p:spPr>
            <a:xfrm flipV="1">
              <a:off x="6577367" y="1228991"/>
              <a:ext cx="266491" cy="372212"/>
            </a:xfrm>
            <a:custGeom>
              <a:avLst/>
              <a:gdLst>
                <a:gd name="connsiteX0" fmla="*/ 143333 w 266491"/>
                <a:gd name="connsiteY0" fmla="*/ 361925 h 372212"/>
                <a:gd name="connsiteX1" fmla="*/ 221502 w 266491"/>
                <a:gd name="connsiteY1" fmla="*/ 288418 h 372212"/>
                <a:gd name="connsiteX2" fmla="*/ 217412 w 266491"/>
                <a:gd name="connsiteY2" fmla="*/ 195098 h 372212"/>
                <a:gd name="connsiteX3" fmla="*/ 250318 w 266491"/>
                <a:gd name="connsiteY3" fmla="*/ 204064 h 372212"/>
                <a:gd name="connsiteX4" fmla="*/ 215901 w 266491"/>
                <a:gd name="connsiteY4" fmla="*/ 113691 h 372212"/>
                <a:gd name="connsiteX5" fmla="*/ 208675 w 266491"/>
                <a:gd name="connsiteY5" fmla="*/ 64415 h 372212"/>
                <a:gd name="connsiteX6" fmla="*/ 100166 w 266491"/>
                <a:gd name="connsiteY6" fmla="*/ -3251 h 372212"/>
                <a:gd name="connsiteX7" fmla="*/ -2501 w 266491"/>
                <a:gd name="connsiteY7" fmla="*/ 74918 h 372212"/>
                <a:gd name="connsiteX8" fmla="*/ -3669 w 266491"/>
                <a:gd name="connsiteY8" fmla="*/ 303594 h 372212"/>
                <a:gd name="connsiteX9" fmla="*/ 143333 w 266491"/>
                <a:gd name="connsiteY9" fmla="*/ 361925 h 372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491" h="372212">
                  <a:moveTo>
                    <a:pt x="143333" y="361925"/>
                  </a:moveTo>
                  <a:cubicBezTo>
                    <a:pt x="223648" y="343612"/>
                    <a:pt x="221502" y="288418"/>
                    <a:pt x="221502" y="288418"/>
                  </a:cubicBezTo>
                  <a:cubicBezTo>
                    <a:pt x="221502" y="288418"/>
                    <a:pt x="219000" y="245822"/>
                    <a:pt x="217412" y="195098"/>
                  </a:cubicBezTo>
                  <a:cubicBezTo>
                    <a:pt x="224855" y="205309"/>
                    <a:pt x="237415" y="209588"/>
                    <a:pt x="250318" y="204064"/>
                  </a:cubicBezTo>
                  <a:cubicBezTo>
                    <a:pt x="277661" y="192367"/>
                    <a:pt x="257456" y="106236"/>
                    <a:pt x="215901" y="113691"/>
                  </a:cubicBezTo>
                  <a:cubicBezTo>
                    <a:pt x="214098" y="89637"/>
                    <a:pt x="211761" y="70904"/>
                    <a:pt x="208675" y="64415"/>
                  </a:cubicBezTo>
                  <a:cubicBezTo>
                    <a:pt x="197004" y="39917"/>
                    <a:pt x="145670" y="2579"/>
                    <a:pt x="100166" y="-3251"/>
                  </a:cubicBezTo>
                  <a:cubicBezTo>
                    <a:pt x="54675" y="-9080"/>
                    <a:pt x="-2501" y="21248"/>
                    <a:pt x="-2501" y="74918"/>
                  </a:cubicBezTo>
                  <a:cubicBezTo>
                    <a:pt x="-2501" y="128588"/>
                    <a:pt x="-3669" y="303594"/>
                    <a:pt x="-3669" y="303594"/>
                  </a:cubicBezTo>
                  <a:cubicBezTo>
                    <a:pt x="-3669" y="303594"/>
                    <a:pt x="10326" y="392266"/>
                    <a:pt x="143333" y="361925"/>
                  </a:cubicBezTo>
                </a:path>
              </a:pathLst>
            </a:custGeom>
            <a:solidFill>
              <a:srgbClr val="F9AA8F"/>
            </a:solidFill>
            <a:ln w="1270" cap="flat">
              <a:noFill/>
              <a:prstDash val="solid"/>
              <a:miter/>
            </a:ln>
          </p:spPr>
          <p:txBody>
            <a:bodyPr rtlCol="0" anchor="ctr"/>
            <a:lstStyle/>
            <a:p>
              <a:endParaRPr lang="en-IN" dirty="0"/>
            </a:p>
          </p:txBody>
        </p:sp>
        <p:sp>
          <p:nvSpPr>
            <p:cNvPr id="446" name="Graphic 376">
              <a:extLst>
                <a:ext uri="{FF2B5EF4-FFF2-40B4-BE49-F238E27FC236}">
                  <a16:creationId xmlns:a16="http://schemas.microsoft.com/office/drawing/2014/main" id="{18108A0E-D0BD-47B2-84B9-74ED234AAA33}"/>
                </a:ext>
              </a:extLst>
            </p:cNvPr>
            <p:cNvSpPr/>
            <p:nvPr/>
          </p:nvSpPr>
          <p:spPr>
            <a:xfrm flipV="1">
              <a:off x="6616217" y="1390484"/>
              <a:ext cx="41465" cy="101498"/>
            </a:xfrm>
            <a:custGeom>
              <a:avLst/>
              <a:gdLst>
                <a:gd name="connsiteX0" fmla="*/ 37846 w 41465"/>
                <a:gd name="connsiteY0" fmla="*/ 97559 h 101498"/>
                <a:gd name="connsiteX1" fmla="*/ 26010 w 41465"/>
                <a:gd name="connsiteY1" fmla="*/ 51585 h 101498"/>
                <a:gd name="connsiteX2" fmla="*/ 15812 w 41465"/>
                <a:gd name="connsiteY2" fmla="*/ 29894 h 101498"/>
                <a:gd name="connsiteX3" fmla="*/ 699 w 41465"/>
                <a:gd name="connsiteY3" fmla="*/ 10882 h 101498"/>
                <a:gd name="connsiteX4" fmla="*/ 686 w 41465"/>
                <a:gd name="connsiteY4" fmla="*/ 13917 h 101498"/>
                <a:gd name="connsiteX5" fmla="*/ 18022 w 41465"/>
                <a:gd name="connsiteY5" fmla="*/ -3939 h 101498"/>
                <a:gd name="connsiteX6" fmla="*/ -1994 w 41465"/>
                <a:gd name="connsiteY6" fmla="*/ 10857 h 101498"/>
                <a:gd name="connsiteX7" fmla="*/ -3619 w 41465"/>
                <a:gd name="connsiteY7" fmla="*/ 12152 h 101498"/>
                <a:gd name="connsiteX8" fmla="*/ -2006 w 41465"/>
                <a:gd name="connsiteY8" fmla="*/ 13892 h 101498"/>
                <a:gd name="connsiteX9" fmla="*/ 20854 w 41465"/>
                <a:gd name="connsiteY9" fmla="*/ 53656 h 101498"/>
                <a:gd name="connsiteX10" fmla="*/ 37846 w 41465"/>
                <a:gd name="connsiteY10" fmla="*/ 97559 h 101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465" h="101498">
                  <a:moveTo>
                    <a:pt x="37846" y="97559"/>
                  </a:moveTo>
                  <a:cubicBezTo>
                    <a:pt x="35712" y="81862"/>
                    <a:pt x="31826" y="66394"/>
                    <a:pt x="26010" y="51585"/>
                  </a:cubicBezTo>
                  <a:cubicBezTo>
                    <a:pt x="23254" y="44118"/>
                    <a:pt x="19990" y="36790"/>
                    <a:pt x="15812" y="29894"/>
                  </a:cubicBezTo>
                  <a:cubicBezTo>
                    <a:pt x="11735" y="23010"/>
                    <a:pt x="7227" y="16102"/>
                    <a:pt x="699" y="10882"/>
                  </a:cubicBezTo>
                  <a:lnTo>
                    <a:pt x="686" y="13917"/>
                  </a:lnTo>
                  <a:cubicBezTo>
                    <a:pt x="6655" y="8177"/>
                    <a:pt x="12446" y="2259"/>
                    <a:pt x="18022" y="-3939"/>
                  </a:cubicBezTo>
                  <a:cubicBezTo>
                    <a:pt x="11138" y="747"/>
                    <a:pt x="4483" y="5700"/>
                    <a:pt x="-1994" y="10857"/>
                  </a:cubicBezTo>
                  <a:lnTo>
                    <a:pt x="-3619" y="12152"/>
                  </a:lnTo>
                  <a:lnTo>
                    <a:pt x="-2006" y="13892"/>
                  </a:lnTo>
                  <a:cubicBezTo>
                    <a:pt x="8268" y="25004"/>
                    <a:pt x="14542" y="39520"/>
                    <a:pt x="20854" y="53656"/>
                  </a:cubicBezTo>
                  <a:cubicBezTo>
                    <a:pt x="26797" y="68057"/>
                    <a:pt x="32309" y="82726"/>
                    <a:pt x="37846" y="97559"/>
                  </a:cubicBezTo>
                </a:path>
              </a:pathLst>
            </a:custGeom>
            <a:solidFill>
              <a:srgbClr val="CF8D7C"/>
            </a:solidFill>
            <a:ln w="1270" cap="flat">
              <a:noFill/>
              <a:prstDash val="solid"/>
              <a:miter/>
            </a:ln>
          </p:spPr>
          <p:txBody>
            <a:bodyPr rtlCol="0" anchor="ctr"/>
            <a:lstStyle/>
            <a:p>
              <a:endParaRPr lang="en-IN"/>
            </a:p>
          </p:txBody>
        </p:sp>
        <p:sp>
          <p:nvSpPr>
            <p:cNvPr id="447" name="Graphic 376">
              <a:extLst>
                <a:ext uri="{FF2B5EF4-FFF2-40B4-BE49-F238E27FC236}">
                  <a16:creationId xmlns:a16="http://schemas.microsoft.com/office/drawing/2014/main" id="{691A4A9C-AD6F-4373-9D49-3D340F0EA215}"/>
                </a:ext>
              </a:extLst>
            </p:cNvPr>
            <p:cNvSpPr/>
            <p:nvPr/>
          </p:nvSpPr>
          <p:spPr>
            <a:xfrm flipV="1">
              <a:off x="6706387" y="1376883"/>
              <a:ext cx="23279" cy="42367"/>
            </a:xfrm>
            <a:custGeom>
              <a:avLst/>
              <a:gdLst>
                <a:gd name="connsiteX0" fmla="*/ -3674 w 23279"/>
                <a:gd name="connsiteY0" fmla="*/ 17206 h 42367"/>
                <a:gd name="connsiteX1" fmla="*/ 7971 w 23279"/>
                <a:gd name="connsiteY1" fmla="*/ -3978 h 42367"/>
                <a:gd name="connsiteX2" fmla="*/ 19605 w 23279"/>
                <a:gd name="connsiteY2" fmla="*/ 17206 h 42367"/>
                <a:gd name="connsiteX3" fmla="*/ 7971 w 23279"/>
                <a:gd name="connsiteY3" fmla="*/ 38389 h 42367"/>
                <a:gd name="connsiteX4" fmla="*/ -3674 w 23279"/>
                <a:gd name="connsiteY4" fmla="*/ 17206 h 4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79" h="42367">
                  <a:moveTo>
                    <a:pt x="-3674" y="17206"/>
                  </a:moveTo>
                  <a:cubicBezTo>
                    <a:pt x="-3674" y="5509"/>
                    <a:pt x="1533" y="-3978"/>
                    <a:pt x="7971" y="-3978"/>
                  </a:cubicBezTo>
                  <a:cubicBezTo>
                    <a:pt x="14398" y="-3978"/>
                    <a:pt x="19605" y="5509"/>
                    <a:pt x="19605" y="17206"/>
                  </a:cubicBezTo>
                  <a:cubicBezTo>
                    <a:pt x="19605" y="28903"/>
                    <a:pt x="14398" y="38389"/>
                    <a:pt x="7971" y="38389"/>
                  </a:cubicBezTo>
                  <a:cubicBezTo>
                    <a:pt x="1533" y="38389"/>
                    <a:pt x="-3674" y="28903"/>
                    <a:pt x="-3674" y="17206"/>
                  </a:cubicBezTo>
                </a:path>
              </a:pathLst>
            </a:custGeom>
            <a:solidFill>
              <a:srgbClr val="1A1B21"/>
            </a:solidFill>
            <a:ln w="1270" cap="flat">
              <a:noFill/>
              <a:prstDash val="solid"/>
              <a:miter/>
            </a:ln>
          </p:spPr>
          <p:txBody>
            <a:bodyPr rtlCol="0" anchor="ctr"/>
            <a:lstStyle/>
            <a:p>
              <a:endParaRPr lang="en-IN"/>
            </a:p>
          </p:txBody>
        </p:sp>
        <p:sp>
          <p:nvSpPr>
            <p:cNvPr id="448" name="Graphic 376">
              <a:extLst>
                <a:ext uri="{FF2B5EF4-FFF2-40B4-BE49-F238E27FC236}">
                  <a16:creationId xmlns:a16="http://schemas.microsoft.com/office/drawing/2014/main" id="{51D0C049-8FC9-4E1E-B3A2-27FF323A5AC0}"/>
                </a:ext>
              </a:extLst>
            </p:cNvPr>
            <p:cNvSpPr/>
            <p:nvPr/>
          </p:nvSpPr>
          <p:spPr>
            <a:xfrm flipV="1">
              <a:off x="6608394" y="1381556"/>
              <a:ext cx="23266" cy="42367"/>
            </a:xfrm>
            <a:custGeom>
              <a:avLst/>
              <a:gdLst>
                <a:gd name="connsiteX0" fmla="*/ -3608 w 23266"/>
                <a:gd name="connsiteY0" fmla="*/ 17210 h 42367"/>
                <a:gd name="connsiteX1" fmla="*/ 8026 w 23266"/>
                <a:gd name="connsiteY1" fmla="*/ -3973 h 42367"/>
                <a:gd name="connsiteX2" fmla="*/ 19659 w 23266"/>
                <a:gd name="connsiteY2" fmla="*/ 17210 h 42367"/>
                <a:gd name="connsiteX3" fmla="*/ 8026 w 23266"/>
                <a:gd name="connsiteY3" fmla="*/ 38394 h 42367"/>
                <a:gd name="connsiteX4" fmla="*/ -3608 w 23266"/>
                <a:gd name="connsiteY4" fmla="*/ 17210 h 42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6" h="42367">
                  <a:moveTo>
                    <a:pt x="-3608" y="17210"/>
                  </a:moveTo>
                  <a:cubicBezTo>
                    <a:pt x="-3608" y="5513"/>
                    <a:pt x="1600" y="-3973"/>
                    <a:pt x="8026" y="-3973"/>
                  </a:cubicBezTo>
                  <a:cubicBezTo>
                    <a:pt x="14452" y="-3973"/>
                    <a:pt x="19659" y="5513"/>
                    <a:pt x="19659" y="17210"/>
                  </a:cubicBezTo>
                  <a:cubicBezTo>
                    <a:pt x="19659" y="28920"/>
                    <a:pt x="14452" y="38394"/>
                    <a:pt x="8026" y="38394"/>
                  </a:cubicBezTo>
                  <a:cubicBezTo>
                    <a:pt x="1600" y="38394"/>
                    <a:pt x="-3608" y="28920"/>
                    <a:pt x="-3608" y="17210"/>
                  </a:cubicBezTo>
                </a:path>
              </a:pathLst>
            </a:custGeom>
            <a:solidFill>
              <a:srgbClr val="1A1B21"/>
            </a:solidFill>
            <a:ln w="1270" cap="flat">
              <a:noFill/>
              <a:prstDash val="solid"/>
              <a:miter/>
            </a:ln>
          </p:spPr>
          <p:txBody>
            <a:bodyPr rtlCol="0" anchor="ctr"/>
            <a:lstStyle/>
            <a:p>
              <a:endParaRPr lang="en-IN"/>
            </a:p>
          </p:txBody>
        </p:sp>
        <p:sp>
          <p:nvSpPr>
            <p:cNvPr id="449" name="Graphic 376">
              <a:extLst>
                <a:ext uri="{FF2B5EF4-FFF2-40B4-BE49-F238E27FC236}">
                  <a16:creationId xmlns:a16="http://schemas.microsoft.com/office/drawing/2014/main" id="{AEAE5385-3845-418E-9A90-52CD864269F7}"/>
                </a:ext>
              </a:extLst>
            </p:cNvPr>
            <p:cNvSpPr/>
            <p:nvPr/>
          </p:nvSpPr>
          <p:spPr>
            <a:xfrm flipV="1">
              <a:off x="6686118" y="1340624"/>
              <a:ext cx="62953" cy="25451"/>
            </a:xfrm>
            <a:custGeom>
              <a:avLst/>
              <a:gdLst>
                <a:gd name="connsiteX0" fmla="*/ 59279 w 62953"/>
                <a:gd name="connsiteY0" fmla="*/ 21434 h 25451"/>
                <a:gd name="connsiteX1" fmla="*/ 48040 w 62953"/>
                <a:gd name="connsiteY1" fmla="*/ 6194 h 25451"/>
                <a:gd name="connsiteX2" fmla="*/ 30742 w 62953"/>
                <a:gd name="connsiteY2" fmla="*/ -3052 h 25451"/>
                <a:gd name="connsiteX3" fmla="*/ 10372 w 62953"/>
                <a:gd name="connsiteY3" fmla="*/ -1629 h 25451"/>
                <a:gd name="connsiteX4" fmla="*/ -3674 w 62953"/>
                <a:gd name="connsiteY4" fmla="*/ 11782 h 25451"/>
                <a:gd name="connsiteX5" fmla="*/ 12899 w 62953"/>
                <a:gd name="connsiteY5" fmla="*/ 7401 h 25451"/>
                <a:gd name="connsiteX6" fmla="*/ 27835 w 62953"/>
                <a:gd name="connsiteY6" fmla="*/ 8594 h 25451"/>
                <a:gd name="connsiteX7" fmla="*/ 59279 w 62953"/>
                <a:gd name="connsiteY7" fmla="*/ 21434 h 2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53" h="25451">
                  <a:moveTo>
                    <a:pt x="59279" y="21434"/>
                  </a:moveTo>
                  <a:cubicBezTo>
                    <a:pt x="56955" y="15376"/>
                    <a:pt x="52879" y="10373"/>
                    <a:pt x="48040" y="6194"/>
                  </a:cubicBezTo>
                  <a:cubicBezTo>
                    <a:pt x="43201" y="1952"/>
                    <a:pt x="37334" y="-1248"/>
                    <a:pt x="30742" y="-3052"/>
                  </a:cubicBezTo>
                  <a:cubicBezTo>
                    <a:pt x="24126" y="-4601"/>
                    <a:pt x="16734" y="-4398"/>
                    <a:pt x="10372" y="-1629"/>
                  </a:cubicBezTo>
                  <a:cubicBezTo>
                    <a:pt x="3831" y="797"/>
                    <a:pt x="-817" y="6207"/>
                    <a:pt x="-3674" y="11782"/>
                  </a:cubicBezTo>
                  <a:cubicBezTo>
                    <a:pt x="2612" y="9864"/>
                    <a:pt x="7641" y="7655"/>
                    <a:pt x="12899" y="7401"/>
                  </a:cubicBezTo>
                  <a:cubicBezTo>
                    <a:pt x="18018" y="7020"/>
                    <a:pt x="22881" y="7299"/>
                    <a:pt x="27835" y="8594"/>
                  </a:cubicBezTo>
                  <a:cubicBezTo>
                    <a:pt x="37867" y="11109"/>
                    <a:pt x="47646" y="16341"/>
                    <a:pt x="59279" y="21434"/>
                  </a:cubicBezTo>
                </a:path>
              </a:pathLst>
            </a:custGeom>
            <a:solidFill>
              <a:srgbClr val="56312A"/>
            </a:solidFill>
            <a:ln w="1270" cap="flat">
              <a:noFill/>
              <a:prstDash val="solid"/>
              <a:miter/>
            </a:ln>
          </p:spPr>
          <p:txBody>
            <a:bodyPr rtlCol="0" anchor="ctr"/>
            <a:lstStyle/>
            <a:p>
              <a:endParaRPr lang="en-IN"/>
            </a:p>
          </p:txBody>
        </p:sp>
        <p:sp>
          <p:nvSpPr>
            <p:cNvPr id="450" name="Graphic 376">
              <a:extLst>
                <a:ext uri="{FF2B5EF4-FFF2-40B4-BE49-F238E27FC236}">
                  <a16:creationId xmlns:a16="http://schemas.microsoft.com/office/drawing/2014/main" id="{2E56A670-1125-48D1-A8EB-7FA65640CA76}"/>
                </a:ext>
              </a:extLst>
            </p:cNvPr>
            <p:cNvSpPr/>
            <p:nvPr/>
          </p:nvSpPr>
          <p:spPr>
            <a:xfrm flipV="1">
              <a:off x="6589432" y="1335341"/>
              <a:ext cx="50164" cy="23647"/>
            </a:xfrm>
            <a:custGeom>
              <a:avLst/>
              <a:gdLst>
                <a:gd name="connsiteX0" fmla="*/ 46561 w 50164"/>
                <a:gd name="connsiteY0" fmla="*/ 5311 h 23647"/>
                <a:gd name="connsiteX1" fmla="*/ 19015 w 50164"/>
                <a:gd name="connsiteY1" fmla="*/ 8867 h 23647"/>
                <a:gd name="connsiteX2" fmla="*/ 7801 w 50164"/>
                <a:gd name="connsiteY2" fmla="*/ 5032 h 23647"/>
                <a:gd name="connsiteX3" fmla="*/ -3604 w 50164"/>
                <a:gd name="connsiteY3" fmla="*/ -4023 h 23647"/>
                <a:gd name="connsiteX4" fmla="*/ 2238 w 50164"/>
                <a:gd name="connsiteY4" fmla="*/ 11280 h 23647"/>
                <a:gd name="connsiteX5" fmla="*/ 17911 w 50164"/>
                <a:gd name="connsiteY5" fmla="*/ 19523 h 23647"/>
                <a:gd name="connsiteX6" fmla="*/ 34598 w 50164"/>
                <a:gd name="connsiteY6" fmla="*/ 16081 h 23647"/>
                <a:gd name="connsiteX7" fmla="*/ 46561 w 50164"/>
                <a:gd name="connsiteY7" fmla="*/ 5311 h 23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64" h="23647">
                  <a:moveTo>
                    <a:pt x="46561" y="5311"/>
                  </a:moveTo>
                  <a:cubicBezTo>
                    <a:pt x="36033" y="7394"/>
                    <a:pt x="27029" y="9731"/>
                    <a:pt x="19015" y="8867"/>
                  </a:cubicBezTo>
                  <a:cubicBezTo>
                    <a:pt x="15015" y="8652"/>
                    <a:pt x="11459" y="7229"/>
                    <a:pt x="7801" y="5032"/>
                  </a:cubicBezTo>
                  <a:cubicBezTo>
                    <a:pt x="3991" y="2911"/>
                    <a:pt x="702" y="-518"/>
                    <a:pt x="-3604" y="-4023"/>
                  </a:cubicBezTo>
                  <a:cubicBezTo>
                    <a:pt x="-3337" y="1336"/>
                    <a:pt x="-1711" y="6911"/>
                    <a:pt x="2238" y="11280"/>
                  </a:cubicBezTo>
                  <a:cubicBezTo>
                    <a:pt x="5871" y="15852"/>
                    <a:pt x="11890" y="18989"/>
                    <a:pt x="17911" y="19523"/>
                  </a:cubicBezTo>
                  <a:cubicBezTo>
                    <a:pt x="23955" y="20018"/>
                    <a:pt x="29721" y="18671"/>
                    <a:pt x="34598" y="16081"/>
                  </a:cubicBezTo>
                  <a:cubicBezTo>
                    <a:pt x="39462" y="13541"/>
                    <a:pt x="43717" y="10036"/>
                    <a:pt x="46561" y="5311"/>
                  </a:cubicBezTo>
                </a:path>
              </a:pathLst>
            </a:custGeom>
            <a:solidFill>
              <a:srgbClr val="56312A"/>
            </a:solidFill>
            <a:ln w="1270" cap="flat">
              <a:noFill/>
              <a:prstDash val="solid"/>
              <a:miter/>
            </a:ln>
          </p:spPr>
          <p:txBody>
            <a:bodyPr rtlCol="0" anchor="ctr"/>
            <a:lstStyle/>
            <a:p>
              <a:endParaRPr lang="en-IN"/>
            </a:p>
          </p:txBody>
        </p:sp>
        <p:sp>
          <p:nvSpPr>
            <p:cNvPr id="451" name="Graphic 376">
              <a:extLst>
                <a:ext uri="{FF2B5EF4-FFF2-40B4-BE49-F238E27FC236}">
                  <a16:creationId xmlns:a16="http://schemas.microsoft.com/office/drawing/2014/main" id="{95C0A60A-66AC-4013-82A6-C5955C5FE49F}"/>
                </a:ext>
              </a:extLst>
            </p:cNvPr>
            <p:cNvSpPr/>
            <p:nvPr/>
          </p:nvSpPr>
          <p:spPr>
            <a:xfrm flipV="1">
              <a:off x="6568439" y="1137466"/>
              <a:ext cx="296341" cy="299690"/>
            </a:xfrm>
            <a:custGeom>
              <a:avLst/>
              <a:gdLst>
                <a:gd name="connsiteX0" fmla="*/ 258239 w 296341"/>
                <a:gd name="connsiteY0" fmla="*/ 42596 h 299690"/>
                <a:gd name="connsiteX1" fmla="*/ 265833 w 296341"/>
                <a:gd name="connsiteY1" fmla="*/ 145263 h 299690"/>
                <a:gd name="connsiteX2" fmla="*/ 292668 w 296341"/>
                <a:gd name="connsiteY2" fmla="*/ 153442 h 299690"/>
                <a:gd name="connsiteX3" fmla="*/ 186484 w 296341"/>
                <a:gd name="connsiteY3" fmla="*/ 258433 h 299690"/>
                <a:gd name="connsiteX4" fmla="*/ 254162 w 296341"/>
                <a:gd name="connsiteY4" fmla="*/ 239764 h 299690"/>
                <a:gd name="connsiteX5" fmla="*/ 102486 w 296341"/>
                <a:gd name="connsiteY5" fmla="*/ 289942 h 299690"/>
                <a:gd name="connsiteX6" fmla="*/ 32484 w 296341"/>
                <a:gd name="connsiteY6" fmla="*/ 239764 h 299690"/>
                <a:gd name="connsiteX7" fmla="*/ 77987 w 296341"/>
                <a:gd name="connsiteY7" fmla="*/ 292266 h 299690"/>
                <a:gd name="connsiteX8" fmla="*/ -3674 w 296341"/>
                <a:gd name="connsiteY8" fmla="*/ 203607 h 299690"/>
                <a:gd name="connsiteX9" fmla="*/ 13827 w 296341"/>
                <a:gd name="connsiteY9" fmla="*/ 144094 h 299690"/>
                <a:gd name="connsiteX10" fmla="*/ 73314 w 296341"/>
                <a:gd name="connsiteY10" fmla="*/ 155181 h 299690"/>
                <a:gd name="connsiteX11" fmla="*/ 189989 w 296341"/>
                <a:gd name="connsiteY11" fmla="*/ 165100 h 299690"/>
                <a:gd name="connsiteX12" fmla="*/ 203400 w 296341"/>
                <a:gd name="connsiteY12" fmla="*/ 114351 h 299690"/>
                <a:gd name="connsiteX13" fmla="*/ 216824 w 296341"/>
                <a:gd name="connsiteY13" fmla="*/ 89853 h 299690"/>
                <a:gd name="connsiteX14" fmla="*/ 217408 w 296341"/>
                <a:gd name="connsiteY14" fmla="*/ -4076 h 299690"/>
                <a:gd name="connsiteX15" fmla="*/ 231988 w 296341"/>
                <a:gd name="connsiteY15" fmla="*/ -3492 h 299690"/>
                <a:gd name="connsiteX16" fmla="*/ 233740 w 296341"/>
                <a:gd name="connsiteY16" fmla="*/ 22759 h 299690"/>
                <a:gd name="connsiteX17" fmla="*/ 258239 w 296341"/>
                <a:gd name="connsiteY17" fmla="*/ 42596 h 299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6341" h="299690">
                  <a:moveTo>
                    <a:pt x="258239" y="42596"/>
                  </a:moveTo>
                  <a:cubicBezTo>
                    <a:pt x="258239" y="42596"/>
                    <a:pt x="262328" y="135929"/>
                    <a:pt x="265833" y="145263"/>
                  </a:cubicBezTo>
                  <a:cubicBezTo>
                    <a:pt x="269326" y="154597"/>
                    <a:pt x="292668" y="153442"/>
                    <a:pt x="292668" y="153442"/>
                  </a:cubicBezTo>
                  <a:cubicBezTo>
                    <a:pt x="292668" y="153442"/>
                    <a:pt x="284489" y="253772"/>
                    <a:pt x="186484" y="258433"/>
                  </a:cubicBezTo>
                  <a:cubicBezTo>
                    <a:pt x="186484" y="258433"/>
                    <a:pt x="221485" y="268936"/>
                    <a:pt x="254162" y="239764"/>
                  </a:cubicBezTo>
                  <a:cubicBezTo>
                    <a:pt x="254162" y="239764"/>
                    <a:pt x="203984" y="316763"/>
                    <a:pt x="102486" y="289942"/>
                  </a:cubicBezTo>
                  <a:cubicBezTo>
                    <a:pt x="102486" y="289942"/>
                    <a:pt x="40649" y="274765"/>
                    <a:pt x="32484" y="239764"/>
                  </a:cubicBezTo>
                  <a:cubicBezTo>
                    <a:pt x="32484" y="239764"/>
                    <a:pt x="40649" y="275933"/>
                    <a:pt x="77987" y="292266"/>
                  </a:cubicBezTo>
                  <a:cubicBezTo>
                    <a:pt x="77987" y="292266"/>
                    <a:pt x="-3674" y="266598"/>
                    <a:pt x="-3674" y="203607"/>
                  </a:cubicBezTo>
                  <a:cubicBezTo>
                    <a:pt x="-3674" y="153442"/>
                    <a:pt x="13827" y="144094"/>
                    <a:pt x="13827" y="144094"/>
                  </a:cubicBezTo>
                  <a:cubicBezTo>
                    <a:pt x="13827" y="144094"/>
                    <a:pt x="31328" y="132436"/>
                    <a:pt x="73314" y="155181"/>
                  </a:cubicBezTo>
                  <a:cubicBezTo>
                    <a:pt x="115326" y="177927"/>
                    <a:pt x="172488" y="177927"/>
                    <a:pt x="189989" y="165100"/>
                  </a:cubicBezTo>
                  <a:cubicBezTo>
                    <a:pt x="207489" y="152261"/>
                    <a:pt x="203400" y="114351"/>
                    <a:pt x="203400" y="114351"/>
                  </a:cubicBezTo>
                  <a:cubicBezTo>
                    <a:pt x="203400" y="114351"/>
                    <a:pt x="202244" y="97435"/>
                    <a:pt x="216824" y="89853"/>
                  </a:cubicBezTo>
                  <a:lnTo>
                    <a:pt x="217408" y="-4076"/>
                  </a:lnTo>
                  <a:lnTo>
                    <a:pt x="231988" y="-3492"/>
                  </a:lnTo>
                  <a:lnTo>
                    <a:pt x="233740" y="22759"/>
                  </a:lnTo>
                  <a:cubicBezTo>
                    <a:pt x="233740" y="22759"/>
                    <a:pt x="236662" y="41428"/>
                    <a:pt x="258239" y="42596"/>
                  </a:cubicBezTo>
                </a:path>
              </a:pathLst>
            </a:custGeom>
            <a:solidFill>
              <a:srgbClr val="56312A"/>
            </a:solidFill>
            <a:ln w="1270" cap="flat">
              <a:noFill/>
              <a:prstDash val="solid"/>
              <a:miter/>
            </a:ln>
          </p:spPr>
          <p:txBody>
            <a:bodyPr rtlCol="0" anchor="ctr"/>
            <a:lstStyle/>
            <a:p>
              <a:endParaRPr lang="en-IN" dirty="0"/>
            </a:p>
          </p:txBody>
        </p:sp>
        <p:sp>
          <p:nvSpPr>
            <p:cNvPr id="452" name="Graphic 376">
              <a:extLst>
                <a:ext uri="{FF2B5EF4-FFF2-40B4-BE49-F238E27FC236}">
                  <a16:creationId xmlns:a16="http://schemas.microsoft.com/office/drawing/2014/main" id="{344B6D96-8FF2-4605-9A92-169F4CFC4BB7}"/>
                </a:ext>
              </a:extLst>
            </p:cNvPr>
            <p:cNvSpPr/>
            <p:nvPr/>
          </p:nvSpPr>
          <p:spPr>
            <a:xfrm flipV="1">
              <a:off x="6807606" y="1406650"/>
              <a:ext cx="34108" cy="63320"/>
            </a:xfrm>
            <a:custGeom>
              <a:avLst/>
              <a:gdLst>
                <a:gd name="connsiteX0" fmla="*/ 23698 w 34108"/>
                <a:gd name="connsiteY0" fmla="*/ 58032 h 63320"/>
                <a:gd name="connsiteX1" fmla="*/ -3747 w 34108"/>
                <a:gd name="connsiteY1" fmla="*/ 17798 h 63320"/>
                <a:gd name="connsiteX2" fmla="*/ 3390 w 34108"/>
                <a:gd name="connsiteY2" fmla="*/ -3652 h 63320"/>
                <a:gd name="connsiteX3" fmla="*/ 23698 w 34108"/>
                <a:gd name="connsiteY3" fmla="*/ 58032 h 63320"/>
              </a:gdLst>
              <a:ahLst/>
              <a:cxnLst>
                <a:cxn ang="0">
                  <a:pos x="connsiteX0" y="connsiteY0"/>
                </a:cxn>
                <a:cxn ang="0">
                  <a:pos x="connsiteX1" y="connsiteY1"/>
                </a:cxn>
                <a:cxn ang="0">
                  <a:pos x="connsiteX2" y="connsiteY2"/>
                </a:cxn>
                <a:cxn ang="0">
                  <a:pos x="connsiteX3" y="connsiteY3"/>
                </a:cxn>
              </a:cxnLst>
              <a:rect l="l" t="t" r="r" b="b"/>
              <a:pathLst>
                <a:path w="34108" h="63320">
                  <a:moveTo>
                    <a:pt x="23698" y="58032"/>
                  </a:moveTo>
                  <a:cubicBezTo>
                    <a:pt x="9448" y="65245"/>
                    <a:pt x="-3163" y="42296"/>
                    <a:pt x="-3747" y="17798"/>
                  </a:cubicBezTo>
                  <a:cubicBezTo>
                    <a:pt x="7924" y="19538"/>
                    <a:pt x="9893" y="5962"/>
                    <a:pt x="3390" y="-3652"/>
                  </a:cubicBezTo>
                  <a:cubicBezTo>
                    <a:pt x="26555" y="-8555"/>
                    <a:pt x="38823" y="50373"/>
                    <a:pt x="23698" y="58032"/>
                  </a:cubicBezTo>
                </a:path>
              </a:pathLst>
            </a:custGeom>
            <a:solidFill>
              <a:srgbClr val="CF8D7C"/>
            </a:solidFill>
            <a:ln w="1270" cap="flat">
              <a:noFill/>
              <a:prstDash val="solid"/>
              <a:miter/>
            </a:ln>
          </p:spPr>
          <p:txBody>
            <a:bodyPr rtlCol="0" anchor="ctr"/>
            <a:lstStyle/>
            <a:p>
              <a:endParaRPr lang="en-IN"/>
            </a:p>
          </p:txBody>
        </p:sp>
        <p:sp>
          <p:nvSpPr>
            <p:cNvPr id="453" name="Graphic 376">
              <a:extLst>
                <a:ext uri="{FF2B5EF4-FFF2-40B4-BE49-F238E27FC236}">
                  <a16:creationId xmlns:a16="http://schemas.microsoft.com/office/drawing/2014/main" id="{23FB32B8-E3D2-4E8F-A01C-E201178C981A}"/>
                </a:ext>
              </a:extLst>
            </p:cNvPr>
            <p:cNvSpPr/>
            <p:nvPr/>
          </p:nvSpPr>
          <p:spPr>
            <a:xfrm flipV="1">
              <a:off x="6624218" y="1510870"/>
              <a:ext cx="75844" cy="21841"/>
            </a:xfrm>
            <a:custGeom>
              <a:avLst/>
              <a:gdLst>
                <a:gd name="connsiteX0" fmla="*/ -3636 w 75844"/>
                <a:gd name="connsiteY0" fmla="*/ 1683 h 21841"/>
                <a:gd name="connsiteX1" fmla="*/ 35530 w 75844"/>
                <a:gd name="connsiteY1" fmla="*/ 17710 h 21841"/>
                <a:gd name="connsiteX2" fmla="*/ 56308 w 75844"/>
                <a:gd name="connsiteY2" fmla="*/ 10458 h 21841"/>
                <a:gd name="connsiteX3" fmla="*/ 65045 w 75844"/>
                <a:gd name="connsiteY3" fmla="*/ 4108 h 21841"/>
                <a:gd name="connsiteX4" fmla="*/ 72208 w 75844"/>
                <a:gd name="connsiteY4" fmla="*/ -3867 h 21841"/>
                <a:gd name="connsiteX5" fmla="*/ 53133 w 75844"/>
                <a:gd name="connsiteY5" fmla="*/ 3740 h 21841"/>
                <a:gd name="connsiteX6" fmla="*/ 34451 w 75844"/>
                <a:gd name="connsiteY6" fmla="*/ 8261 h 21841"/>
                <a:gd name="connsiteX7" fmla="*/ -3636 w 75844"/>
                <a:gd name="connsiteY7" fmla="*/ 1683 h 2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44" h="21841">
                  <a:moveTo>
                    <a:pt x="-3636" y="1683"/>
                  </a:moveTo>
                  <a:cubicBezTo>
                    <a:pt x="4593" y="13697"/>
                    <a:pt x="20709" y="19298"/>
                    <a:pt x="35530" y="17710"/>
                  </a:cubicBezTo>
                  <a:cubicBezTo>
                    <a:pt x="42934" y="16618"/>
                    <a:pt x="50097" y="14281"/>
                    <a:pt x="56308" y="10458"/>
                  </a:cubicBezTo>
                  <a:cubicBezTo>
                    <a:pt x="59483" y="8706"/>
                    <a:pt x="62226" y="6255"/>
                    <a:pt x="65045" y="4108"/>
                  </a:cubicBezTo>
                  <a:cubicBezTo>
                    <a:pt x="67509" y="1442"/>
                    <a:pt x="70062" y="-1022"/>
                    <a:pt x="72208" y="-3867"/>
                  </a:cubicBezTo>
                  <a:cubicBezTo>
                    <a:pt x="65553" y="-1162"/>
                    <a:pt x="59343" y="1530"/>
                    <a:pt x="53133" y="3740"/>
                  </a:cubicBezTo>
                  <a:cubicBezTo>
                    <a:pt x="46910" y="5874"/>
                    <a:pt x="40725" y="7461"/>
                    <a:pt x="34451" y="8261"/>
                  </a:cubicBezTo>
                  <a:cubicBezTo>
                    <a:pt x="21942" y="9582"/>
                    <a:pt x="9279" y="7563"/>
                    <a:pt x="-3636" y="1683"/>
                  </a:cubicBezTo>
                </a:path>
              </a:pathLst>
            </a:custGeom>
            <a:solidFill>
              <a:srgbClr val="CF8D7C"/>
            </a:solidFill>
            <a:ln w="1270" cap="flat">
              <a:noFill/>
              <a:prstDash val="solid"/>
              <a:miter/>
            </a:ln>
          </p:spPr>
          <p:txBody>
            <a:bodyPr rtlCol="0" anchor="ctr"/>
            <a:lstStyle/>
            <a:p>
              <a:endParaRPr lang="en-IN"/>
            </a:p>
          </p:txBody>
        </p:sp>
      </p:grpSp>
      <p:sp>
        <p:nvSpPr>
          <p:cNvPr id="458" name="Speech Bubble: Oval 457">
            <a:extLst>
              <a:ext uri="{FF2B5EF4-FFF2-40B4-BE49-F238E27FC236}">
                <a16:creationId xmlns:a16="http://schemas.microsoft.com/office/drawing/2014/main" id="{D1412510-E678-4E50-AE6D-CCDE3E138036}"/>
              </a:ext>
            </a:extLst>
          </p:cNvPr>
          <p:cNvSpPr/>
          <p:nvPr/>
        </p:nvSpPr>
        <p:spPr>
          <a:xfrm>
            <a:off x="1866900" y="3264683"/>
            <a:ext cx="1419225" cy="768264"/>
          </a:xfrm>
          <a:prstGeom prst="wedgeEllipseCallout">
            <a:avLst>
              <a:gd name="adj1" fmla="val 199300"/>
              <a:gd name="adj2" fmla="val 153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Maruti Suzuki </a:t>
            </a:r>
            <a:endParaRPr lang="en-IN" dirty="0">
              <a:latin typeface="Times New Roman" panose="02020603050405020304" pitchFamily="18" charset="0"/>
              <a:cs typeface="Times New Roman" panose="02020603050405020304" pitchFamily="18" charset="0"/>
            </a:endParaRPr>
          </a:p>
        </p:txBody>
      </p:sp>
      <p:sp>
        <p:nvSpPr>
          <p:cNvPr id="459" name="Speech Bubble: Oval 458">
            <a:extLst>
              <a:ext uri="{FF2B5EF4-FFF2-40B4-BE49-F238E27FC236}">
                <a16:creationId xmlns:a16="http://schemas.microsoft.com/office/drawing/2014/main" id="{8AE0B261-949B-46BF-AC05-67336A53A8FA}"/>
              </a:ext>
            </a:extLst>
          </p:cNvPr>
          <p:cNvSpPr/>
          <p:nvPr/>
        </p:nvSpPr>
        <p:spPr>
          <a:xfrm>
            <a:off x="2305050" y="1971675"/>
            <a:ext cx="1571625" cy="768264"/>
          </a:xfrm>
          <a:prstGeom prst="wedgeEllipseCallout">
            <a:avLst>
              <a:gd name="adj1" fmla="val 148864"/>
              <a:gd name="adj2" fmla="val 15920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TATA</a:t>
            </a:r>
            <a:endParaRPr lang="en-IN" dirty="0">
              <a:latin typeface="Times New Roman" panose="02020603050405020304" pitchFamily="18" charset="0"/>
              <a:cs typeface="Times New Roman" panose="02020603050405020304" pitchFamily="18" charset="0"/>
            </a:endParaRPr>
          </a:p>
        </p:txBody>
      </p:sp>
      <p:sp>
        <p:nvSpPr>
          <p:cNvPr id="461" name="Speech Bubble: Oval 460">
            <a:extLst>
              <a:ext uri="{FF2B5EF4-FFF2-40B4-BE49-F238E27FC236}">
                <a16:creationId xmlns:a16="http://schemas.microsoft.com/office/drawing/2014/main" id="{2E601910-FDD6-45A2-8574-C904FEE838F0}"/>
              </a:ext>
            </a:extLst>
          </p:cNvPr>
          <p:cNvSpPr/>
          <p:nvPr/>
        </p:nvSpPr>
        <p:spPr>
          <a:xfrm>
            <a:off x="5094882" y="1170380"/>
            <a:ext cx="1571625" cy="851746"/>
          </a:xfrm>
          <a:prstGeom prst="wedgeEllipseCallout">
            <a:avLst>
              <a:gd name="adj1" fmla="val 3188"/>
              <a:gd name="adj2" fmla="val 2081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Renault</a:t>
            </a:r>
            <a:endParaRPr lang="en-IN" dirty="0">
              <a:latin typeface="Times New Roman" panose="02020603050405020304" pitchFamily="18" charset="0"/>
              <a:cs typeface="Times New Roman" panose="02020603050405020304" pitchFamily="18" charset="0"/>
            </a:endParaRPr>
          </a:p>
        </p:txBody>
      </p:sp>
      <p:sp>
        <p:nvSpPr>
          <p:cNvPr id="462" name="Speech Bubble: Oval 461">
            <a:extLst>
              <a:ext uri="{FF2B5EF4-FFF2-40B4-BE49-F238E27FC236}">
                <a16:creationId xmlns:a16="http://schemas.microsoft.com/office/drawing/2014/main" id="{D58C59AA-176A-4C82-AB6E-B867723D1226}"/>
              </a:ext>
            </a:extLst>
          </p:cNvPr>
          <p:cNvSpPr/>
          <p:nvPr/>
        </p:nvSpPr>
        <p:spPr>
          <a:xfrm>
            <a:off x="7886700" y="1781204"/>
            <a:ext cx="1695450" cy="768264"/>
          </a:xfrm>
          <a:prstGeom prst="wedgeEllipseCallout">
            <a:avLst>
              <a:gd name="adj1" fmla="val -128136"/>
              <a:gd name="adj2" fmla="val 1468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Kia / Hyundai</a:t>
            </a:r>
            <a:endParaRPr lang="en-IN" dirty="0">
              <a:latin typeface="Times New Roman" panose="02020603050405020304" pitchFamily="18" charset="0"/>
              <a:cs typeface="Times New Roman" panose="02020603050405020304" pitchFamily="18" charset="0"/>
            </a:endParaRPr>
          </a:p>
        </p:txBody>
      </p:sp>
      <p:sp>
        <p:nvSpPr>
          <p:cNvPr id="463" name="Speech Bubble: Oval 462">
            <a:extLst>
              <a:ext uri="{FF2B5EF4-FFF2-40B4-BE49-F238E27FC236}">
                <a16:creationId xmlns:a16="http://schemas.microsoft.com/office/drawing/2014/main" id="{D8226BEE-8917-4E6A-9ADE-E457E8E2E80C}"/>
              </a:ext>
            </a:extLst>
          </p:cNvPr>
          <p:cNvSpPr/>
          <p:nvPr/>
        </p:nvSpPr>
        <p:spPr>
          <a:xfrm>
            <a:off x="8486775" y="3412970"/>
            <a:ext cx="1695450" cy="768264"/>
          </a:xfrm>
          <a:prstGeom prst="wedgeEllipseCallout">
            <a:avLst>
              <a:gd name="adj1" fmla="val -154541"/>
              <a:gd name="adj2" fmla="val -81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Datsun / Mahindra</a:t>
            </a:r>
            <a:endParaRPr lang="en-IN" dirty="0">
              <a:latin typeface="Times New Roman" panose="02020603050405020304" pitchFamily="18" charset="0"/>
              <a:cs typeface="Times New Roman" panose="02020603050405020304" pitchFamily="18" charset="0"/>
            </a:endParaRPr>
          </a:p>
        </p:txBody>
      </p:sp>
      <p:pic>
        <p:nvPicPr>
          <p:cNvPr id="465" name="Graphic 464" descr="Help">
            <a:extLst>
              <a:ext uri="{FF2B5EF4-FFF2-40B4-BE49-F238E27FC236}">
                <a16:creationId xmlns:a16="http://schemas.microsoft.com/office/drawing/2014/main" id="{D444A396-85A9-4464-B483-11544B88B0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30826" y="3347808"/>
            <a:ext cx="386148" cy="386148"/>
          </a:xfrm>
          <a:prstGeom prst="rect">
            <a:avLst/>
          </a:prstGeom>
        </p:spPr>
      </p:pic>
      <p:grpSp>
        <p:nvGrpSpPr>
          <p:cNvPr id="633" name="Group 632">
            <a:extLst>
              <a:ext uri="{FF2B5EF4-FFF2-40B4-BE49-F238E27FC236}">
                <a16:creationId xmlns:a16="http://schemas.microsoft.com/office/drawing/2014/main" id="{A7601A72-DAA8-4A58-9879-3991EFDF7504}"/>
              </a:ext>
            </a:extLst>
          </p:cNvPr>
          <p:cNvGrpSpPr/>
          <p:nvPr/>
        </p:nvGrpSpPr>
        <p:grpSpPr>
          <a:xfrm>
            <a:off x="807546" y="5148937"/>
            <a:ext cx="3600902" cy="1476053"/>
            <a:chOff x="4484363" y="566364"/>
            <a:chExt cx="3296616" cy="1069055"/>
          </a:xfrm>
        </p:grpSpPr>
        <p:sp>
          <p:nvSpPr>
            <p:cNvPr id="634" name="Graphic 231">
              <a:extLst>
                <a:ext uri="{FF2B5EF4-FFF2-40B4-BE49-F238E27FC236}">
                  <a16:creationId xmlns:a16="http://schemas.microsoft.com/office/drawing/2014/main" id="{C2DC4A83-20AE-4FDC-807B-DE0EBFB76341}"/>
                </a:ext>
              </a:extLst>
            </p:cNvPr>
            <p:cNvSpPr/>
            <p:nvPr/>
          </p:nvSpPr>
          <p:spPr>
            <a:xfrm flipV="1">
              <a:off x="4484363" y="1601373"/>
              <a:ext cx="3296616" cy="34046"/>
            </a:xfrm>
            <a:custGeom>
              <a:avLst/>
              <a:gdLst>
                <a:gd name="connsiteX0" fmla="*/ 1635095 w 3296616"/>
                <a:gd name="connsiteY0" fmla="*/ -32965 h 34046"/>
                <a:gd name="connsiteX1" fmla="*/ -13209 w 3296616"/>
                <a:gd name="connsiteY1" fmla="*/ -15941 h 34046"/>
                <a:gd name="connsiteX2" fmla="*/ 1306033 w 3296616"/>
                <a:gd name="connsiteY2" fmla="*/ 747 h 34046"/>
                <a:gd name="connsiteX3" fmla="*/ 1377463 w 3296616"/>
                <a:gd name="connsiteY3" fmla="*/ -15941 h 34046"/>
                <a:gd name="connsiteX4" fmla="*/ 1379459 w 3296616"/>
                <a:gd name="connsiteY4" fmla="*/ -15926 h 34046"/>
                <a:gd name="connsiteX5" fmla="*/ 1381410 w 3296616"/>
                <a:gd name="connsiteY5" fmla="*/ -15941 h 34046"/>
                <a:gd name="connsiteX6" fmla="*/ 1451743 w 3296616"/>
                <a:gd name="connsiteY6" fmla="*/ 990 h 34046"/>
                <a:gd name="connsiteX7" fmla="*/ 1635095 w 3296616"/>
                <a:gd name="connsiteY7" fmla="*/ 1082 h 34046"/>
                <a:gd name="connsiteX8" fmla="*/ 2757216 w 3296616"/>
                <a:gd name="connsiteY8" fmla="*/ -3460 h 34046"/>
                <a:gd name="connsiteX9" fmla="*/ 2819350 w 3296616"/>
                <a:gd name="connsiteY9" fmla="*/ -15941 h 34046"/>
                <a:gd name="connsiteX10" fmla="*/ 2821346 w 3296616"/>
                <a:gd name="connsiteY10" fmla="*/ -15926 h 34046"/>
                <a:gd name="connsiteX11" fmla="*/ 2823297 w 3296616"/>
                <a:gd name="connsiteY11" fmla="*/ -15941 h 34046"/>
                <a:gd name="connsiteX12" fmla="*/ 2880858 w 3296616"/>
                <a:gd name="connsiteY12" fmla="*/ -4786 h 34046"/>
                <a:gd name="connsiteX13" fmla="*/ 3283408 w 3296616"/>
                <a:gd name="connsiteY13" fmla="*/ -15941 h 34046"/>
                <a:gd name="connsiteX14" fmla="*/ 1635095 w 3296616"/>
                <a:gd name="connsiteY14" fmla="*/ -32965 h 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96616" h="34046">
                  <a:moveTo>
                    <a:pt x="1635095" y="-32965"/>
                  </a:moveTo>
                  <a:cubicBezTo>
                    <a:pt x="724764" y="-32965"/>
                    <a:pt x="-13209" y="-25345"/>
                    <a:pt x="-13209" y="-15941"/>
                  </a:cubicBezTo>
                  <a:cubicBezTo>
                    <a:pt x="-13209" y="-7697"/>
                    <a:pt x="553361" y="-823"/>
                    <a:pt x="1306033" y="747"/>
                  </a:cubicBezTo>
                  <a:cubicBezTo>
                    <a:pt x="1327918" y="-9983"/>
                    <a:pt x="1352088" y="-15941"/>
                    <a:pt x="1377463" y="-15941"/>
                  </a:cubicBezTo>
                  <a:cubicBezTo>
                    <a:pt x="1378133" y="-15941"/>
                    <a:pt x="1378804" y="-15941"/>
                    <a:pt x="1379459" y="-15926"/>
                  </a:cubicBezTo>
                  <a:cubicBezTo>
                    <a:pt x="1380115" y="-15941"/>
                    <a:pt x="1380770" y="-15941"/>
                    <a:pt x="1381410" y="-15941"/>
                  </a:cubicBezTo>
                  <a:cubicBezTo>
                    <a:pt x="1406434" y="-15941"/>
                    <a:pt x="1430208" y="-9906"/>
                    <a:pt x="1451743" y="990"/>
                  </a:cubicBezTo>
                  <a:cubicBezTo>
                    <a:pt x="1511925" y="1051"/>
                    <a:pt x="1573144" y="1082"/>
                    <a:pt x="1635095" y="1082"/>
                  </a:cubicBezTo>
                  <a:cubicBezTo>
                    <a:pt x="2068597" y="1082"/>
                    <a:pt x="2462962" y="-640"/>
                    <a:pt x="2757216" y="-3460"/>
                  </a:cubicBezTo>
                  <a:cubicBezTo>
                    <a:pt x="2776571" y="-11537"/>
                    <a:pt x="2797511" y="-15941"/>
                    <a:pt x="2819350" y="-15941"/>
                  </a:cubicBezTo>
                  <a:cubicBezTo>
                    <a:pt x="2820020" y="-15941"/>
                    <a:pt x="2820676" y="-15941"/>
                    <a:pt x="2821346" y="-15926"/>
                  </a:cubicBezTo>
                  <a:cubicBezTo>
                    <a:pt x="2821986" y="-15941"/>
                    <a:pt x="2822642" y="-15941"/>
                    <a:pt x="2823297" y="-15941"/>
                  </a:cubicBezTo>
                  <a:cubicBezTo>
                    <a:pt x="2843459" y="-15941"/>
                    <a:pt x="2862829" y="-12010"/>
                    <a:pt x="2880858" y="-4786"/>
                  </a:cubicBezTo>
                  <a:cubicBezTo>
                    <a:pt x="3131648" y="-7773"/>
                    <a:pt x="3283408" y="-11674"/>
                    <a:pt x="3283408" y="-15941"/>
                  </a:cubicBezTo>
                  <a:cubicBezTo>
                    <a:pt x="3283408" y="-25345"/>
                    <a:pt x="2545441" y="-32965"/>
                    <a:pt x="1635095" y="-32965"/>
                  </a:cubicBezTo>
                </a:path>
              </a:pathLst>
            </a:custGeom>
            <a:solidFill>
              <a:srgbClr val="58595B"/>
            </a:solidFill>
            <a:ln w="152" cap="flat">
              <a:noFill/>
              <a:prstDash val="solid"/>
              <a:miter/>
            </a:ln>
          </p:spPr>
          <p:txBody>
            <a:bodyPr rtlCol="0" anchor="ctr"/>
            <a:lstStyle/>
            <a:p>
              <a:endParaRPr lang="en-IN"/>
            </a:p>
          </p:txBody>
        </p:sp>
        <p:sp>
          <p:nvSpPr>
            <p:cNvPr id="635" name="Graphic 231">
              <a:extLst>
                <a:ext uri="{FF2B5EF4-FFF2-40B4-BE49-F238E27FC236}">
                  <a16:creationId xmlns:a16="http://schemas.microsoft.com/office/drawing/2014/main" id="{D4247A2D-6FB3-4C54-88D8-2C75EE4024AF}"/>
                </a:ext>
              </a:extLst>
            </p:cNvPr>
            <p:cNvSpPr/>
            <p:nvPr/>
          </p:nvSpPr>
          <p:spPr>
            <a:xfrm flipV="1">
              <a:off x="4779030" y="1212905"/>
              <a:ext cx="277099" cy="405490"/>
            </a:xfrm>
            <a:custGeom>
              <a:avLst/>
              <a:gdLst>
                <a:gd name="connsiteX0" fmla="*/ 270801 w 277099"/>
                <a:gd name="connsiteY0" fmla="*/ -34472 h 405490"/>
                <a:gd name="connsiteX1" fmla="*/ 169260 w 277099"/>
                <a:gd name="connsiteY1" fmla="*/ -34472 h 405490"/>
                <a:gd name="connsiteX2" fmla="*/ -6299 w 277099"/>
                <a:gd name="connsiteY2" fmla="*/ 168296 h 405490"/>
                <a:gd name="connsiteX3" fmla="*/ 169260 w 277099"/>
                <a:gd name="connsiteY3" fmla="*/ 371018 h 405490"/>
                <a:gd name="connsiteX4" fmla="*/ 270801 w 277099"/>
                <a:gd name="connsiteY4" fmla="*/ 371018 h 405490"/>
                <a:gd name="connsiteX5" fmla="*/ 95242 w 277099"/>
                <a:gd name="connsiteY5" fmla="*/ 168296 h 405490"/>
                <a:gd name="connsiteX6" fmla="*/ 270801 w 277099"/>
                <a:gd name="connsiteY6" fmla="*/ -34472 h 40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99" h="405490">
                  <a:moveTo>
                    <a:pt x="270801" y="-34472"/>
                  </a:moveTo>
                  <a:lnTo>
                    <a:pt x="169260" y="-34472"/>
                  </a:lnTo>
                  <a:cubicBezTo>
                    <a:pt x="72280" y="-34472"/>
                    <a:pt x="-6299" y="56312"/>
                    <a:pt x="-6299" y="168296"/>
                  </a:cubicBezTo>
                  <a:cubicBezTo>
                    <a:pt x="-6299" y="280234"/>
                    <a:pt x="72280" y="371018"/>
                    <a:pt x="169260" y="371018"/>
                  </a:cubicBezTo>
                  <a:lnTo>
                    <a:pt x="270801" y="371018"/>
                  </a:lnTo>
                  <a:cubicBezTo>
                    <a:pt x="173821" y="371018"/>
                    <a:pt x="95242" y="280234"/>
                    <a:pt x="95242" y="168296"/>
                  </a:cubicBezTo>
                  <a:cubicBezTo>
                    <a:pt x="95242" y="56312"/>
                    <a:pt x="173821" y="-34472"/>
                    <a:pt x="270801" y="-34472"/>
                  </a:cubicBezTo>
                </a:path>
              </a:pathLst>
            </a:custGeom>
            <a:solidFill>
              <a:srgbClr val="231F20"/>
            </a:solidFill>
            <a:ln w="152" cap="flat">
              <a:noFill/>
              <a:prstDash val="solid"/>
              <a:miter/>
            </a:ln>
          </p:spPr>
          <p:txBody>
            <a:bodyPr rtlCol="0" anchor="ctr"/>
            <a:lstStyle/>
            <a:p>
              <a:endParaRPr lang="en-IN"/>
            </a:p>
          </p:txBody>
        </p:sp>
        <p:grpSp>
          <p:nvGrpSpPr>
            <p:cNvPr id="636" name="Graphic 231">
              <a:extLst>
                <a:ext uri="{FF2B5EF4-FFF2-40B4-BE49-F238E27FC236}">
                  <a16:creationId xmlns:a16="http://schemas.microsoft.com/office/drawing/2014/main" id="{E313C505-2A40-492F-A50A-EDBBBEAFD076}"/>
                </a:ext>
              </a:extLst>
            </p:cNvPr>
            <p:cNvGrpSpPr/>
            <p:nvPr/>
          </p:nvGrpSpPr>
          <p:grpSpPr>
            <a:xfrm>
              <a:off x="4779030" y="1212905"/>
              <a:ext cx="277099" cy="405490"/>
              <a:chOff x="4779030" y="1212905"/>
              <a:chExt cx="277099" cy="405490"/>
            </a:xfrm>
            <a:solidFill>
              <a:srgbClr val="231F20"/>
            </a:solidFill>
          </p:grpSpPr>
          <p:sp>
            <p:nvSpPr>
              <p:cNvPr id="752" name="Graphic 231">
                <a:extLst>
                  <a:ext uri="{FF2B5EF4-FFF2-40B4-BE49-F238E27FC236}">
                    <a16:creationId xmlns:a16="http://schemas.microsoft.com/office/drawing/2014/main" id="{E8BDFF0C-85D5-4BC1-BE1C-F95721A42CB3}"/>
                  </a:ext>
                </a:extLst>
              </p:cNvPr>
              <p:cNvSpPr/>
              <p:nvPr/>
            </p:nvSpPr>
            <p:spPr>
              <a:xfrm flipV="1">
                <a:off x="4779030" y="1383593"/>
                <a:ext cx="277099" cy="234802"/>
              </a:xfrm>
              <a:custGeom>
                <a:avLst/>
                <a:gdLst>
                  <a:gd name="connsiteX0" fmla="*/ 95242 w 277099"/>
                  <a:gd name="connsiteY0" fmla="*/ 168930 h 234802"/>
                  <a:gd name="connsiteX1" fmla="*/ 97469 w 277099"/>
                  <a:gd name="connsiteY1" fmla="*/ 200965 h 234802"/>
                  <a:gd name="connsiteX2" fmla="*/ -4072 w 277099"/>
                  <a:gd name="connsiteY2" fmla="*/ 200965 h 234802"/>
                  <a:gd name="connsiteX3" fmla="*/ -6299 w 277099"/>
                  <a:gd name="connsiteY3" fmla="*/ 168930 h 234802"/>
                  <a:gd name="connsiteX4" fmla="*/ 169260 w 277099"/>
                  <a:gd name="connsiteY4" fmla="*/ -33838 h 234802"/>
                  <a:gd name="connsiteX5" fmla="*/ 270801 w 277099"/>
                  <a:gd name="connsiteY5" fmla="*/ -33838 h 234802"/>
                  <a:gd name="connsiteX6" fmla="*/ 95242 w 277099"/>
                  <a:gd name="connsiteY6" fmla="*/ 168930 h 23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99" h="234802">
                    <a:moveTo>
                      <a:pt x="95242" y="168930"/>
                    </a:moveTo>
                    <a:cubicBezTo>
                      <a:pt x="95242" y="179842"/>
                      <a:pt x="96032" y="190525"/>
                      <a:pt x="97469" y="200965"/>
                    </a:cubicBezTo>
                    <a:lnTo>
                      <a:pt x="-4072" y="200965"/>
                    </a:lnTo>
                    <a:cubicBezTo>
                      <a:pt x="-5509" y="190525"/>
                      <a:pt x="-6299" y="179842"/>
                      <a:pt x="-6299" y="168930"/>
                    </a:cubicBezTo>
                    <a:cubicBezTo>
                      <a:pt x="-6299" y="56947"/>
                      <a:pt x="72280" y="-33838"/>
                      <a:pt x="169260" y="-33838"/>
                    </a:cubicBezTo>
                    <a:lnTo>
                      <a:pt x="270801" y="-33838"/>
                    </a:lnTo>
                    <a:cubicBezTo>
                      <a:pt x="173821" y="-33838"/>
                      <a:pt x="95242" y="56947"/>
                      <a:pt x="95242" y="168930"/>
                    </a:cubicBezTo>
                  </a:path>
                </a:pathLst>
              </a:custGeom>
              <a:solidFill>
                <a:srgbClr val="231F20"/>
              </a:solidFill>
              <a:ln w="152" cap="flat">
                <a:noFill/>
                <a:prstDash val="solid"/>
                <a:miter/>
              </a:ln>
            </p:spPr>
            <p:txBody>
              <a:bodyPr rtlCol="0" anchor="ctr"/>
              <a:lstStyle/>
              <a:p>
                <a:endParaRPr lang="en-IN"/>
              </a:p>
            </p:txBody>
          </p:sp>
          <p:sp>
            <p:nvSpPr>
              <p:cNvPr id="753" name="Graphic 231">
                <a:extLst>
                  <a:ext uri="{FF2B5EF4-FFF2-40B4-BE49-F238E27FC236}">
                    <a16:creationId xmlns:a16="http://schemas.microsoft.com/office/drawing/2014/main" id="{CD084DD3-3E63-49A4-A29A-1B559ABBDB57}"/>
                  </a:ext>
                </a:extLst>
              </p:cNvPr>
              <p:cNvSpPr/>
              <p:nvPr/>
            </p:nvSpPr>
            <p:spPr>
              <a:xfrm flipV="1">
                <a:off x="4781257" y="1284152"/>
                <a:ext cx="141235" cy="99440"/>
              </a:xfrm>
              <a:custGeom>
                <a:avLst/>
                <a:gdLst>
                  <a:gd name="connsiteX0" fmla="*/ 33771 w 141235"/>
                  <a:gd name="connsiteY0" fmla="*/ 64360 h 99440"/>
                  <a:gd name="connsiteX1" fmla="*/ 3118 w 141235"/>
                  <a:gd name="connsiteY1" fmla="*/ 4498 h 99440"/>
                  <a:gd name="connsiteX2" fmla="*/ -5925 w 141235"/>
                  <a:gd name="connsiteY2" fmla="*/ -35081 h 99440"/>
                  <a:gd name="connsiteX3" fmla="*/ 95616 w 141235"/>
                  <a:gd name="connsiteY3" fmla="*/ -35081 h 99440"/>
                  <a:gd name="connsiteX4" fmla="*/ 104658 w 141235"/>
                  <a:gd name="connsiteY4" fmla="*/ 4498 h 99440"/>
                  <a:gd name="connsiteX5" fmla="*/ 135310 w 141235"/>
                  <a:gd name="connsiteY5" fmla="*/ 64360 h 99440"/>
                  <a:gd name="connsiteX6" fmla="*/ 33771 w 141235"/>
                  <a:gd name="connsiteY6" fmla="*/ 64360 h 9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235" h="99440">
                    <a:moveTo>
                      <a:pt x="33771" y="64360"/>
                    </a:moveTo>
                    <a:cubicBezTo>
                      <a:pt x="20766" y="46743"/>
                      <a:pt x="10327" y="26535"/>
                      <a:pt x="3118" y="4498"/>
                    </a:cubicBezTo>
                    <a:cubicBezTo>
                      <a:pt x="-1015" y="-8136"/>
                      <a:pt x="-4043" y="-21380"/>
                      <a:pt x="-5925" y="-35081"/>
                    </a:cubicBezTo>
                    <a:lnTo>
                      <a:pt x="95616" y="-35081"/>
                    </a:lnTo>
                    <a:cubicBezTo>
                      <a:pt x="97498" y="-21380"/>
                      <a:pt x="100526" y="-8136"/>
                      <a:pt x="104658" y="4498"/>
                    </a:cubicBezTo>
                    <a:cubicBezTo>
                      <a:pt x="111868" y="26535"/>
                      <a:pt x="122307" y="46743"/>
                      <a:pt x="135310" y="64360"/>
                    </a:cubicBezTo>
                    <a:lnTo>
                      <a:pt x="33771" y="64360"/>
                    </a:lnTo>
                  </a:path>
                </a:pathLst>
              </a:custGeom>
              <a:solidFill>
                <a:srgbClr val="231F20"/>
              </a:solidFill>
              <a:ln w="152" cap="flat">
                <a:noFill/>
                <a:prstDash val="solid"/>
                <a:miter/>
              </a:ln>
            </p:spPr>
            <p:txBody>
              <a:bodyPr rtlCol="0" anchor="ctr"/>
              <a:lstStyle/>
              <a:p>
                <a:endParaRPr lang="en-IN"/>
              </a:p>
            </p:txBody>
          </p:sp>
          <p:sp>
            <p:nvSpPr>
              <p:cNvPr id="754" name="Graphic 231">
                <a:extLst>
                  <a:ext uri="{FF2B5EF4-FFF2-40B4-BE49-F238E27FC236}">
                    <a16:creationId xmlns:a16="http://schemas.microsoft.com/office/drawing/2014/main" id="{7A499656-B56B-43BE-BCC3-F5D2E12A362E}"/>
                  </a:ext>
                </a:extLst>
              </p:cNvPr>
              <p:cNvSpPr/>
              <p:nvPr/>
            </p:nvSpPr>
            <p:spPr>
              <a:xfrm flipV="1">
                <a:off x="4820952" y="1248796"/>
                <a:ext cx="135447" cy="35356"/>
              </a:xfrm>
              <a:custGeom>
                <a:avLst/>
                <a:gdLst>
                  <a:gd name="connsiteX0" fmla="*/ 27773 w 135447"/>
                  <a:gd name="connsiteY0" fmla="*/ -225 h 35356"/>
                  <a:gd name="connsiteX1" fmla="*/ -6134 w 135447"/>
                  <a:gd name="connsiteY1" fmla="*/ -35582 h 35356"/>
                  <a:gd name="connsiteX2" fmla="*/ 95405 w 135447"/>
                  <a:gd name="connsiteY2" fmla="*/ -35582 h 35356"/>
                  <a:gd name="connsiteX3" fmla="*/ 129313 w 135447"/>
                  <a:gd name="connsiteY3" fmla="*/ -225 h 35356"/>
                  <a:gd name="connsiteX4" fmla="*/ 27773 w 135447"/>
                  <a:gd name="connsiteY4" fmla="*/ -225 h 3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47" h="35356">
                    <a:moveTo>
                      <a:pt x="27773" y="-225"/>
                    </a:moveTo>
                    <a:cubicBezTo>
                      <a:pt x="15182" y="-10283"/>
                      <a:pt x="3773" y="-22171"/>
                      <a:pt x="-6134" y="-35582"/>
                    </a:cubicBezTo>
                    <a:lnTo>
                      <a:pt x="95405" y="-35582"/>
                    </a:lnTo>
                    <a:cubicBezTo>
                      <a:pt x="105314" y="-22171"/>
                      <a:pt x="116722" y="-10283"/>
                      <a:pt x="129313" y="-225"/>
                    </a:cubicBezTo>
                    <a:lnTo>
                      <a:pt x="27773" y="-225"/>
                    </a:lnTo>
                  </a:path>
                </a:pathLst>
              </a:custGeom>
              <a:solidFill>
                <a:srgbClr val="231F20"/>
              </a:solidFill>
              <a:ln w="152" cap="flat">
                <a:noFill/>
                <a:prstDash val="solid"/>
                <a:miter/>
              </a:ln>
            </p:spPr>
            <p:txBody>
              <a:bodyPr rtlCol="0" anchor="ctr"/>
              <a:lstStyle/>
              <a:p>
                <a:endParaRPr lang="en-IN"/>
              </a:p>
            </p:txBody>
          </p:sp>
          <p:sp>
            <p:nvSpPr>
              <p:cNvPr id="755" name="Graphic 231">
                <a:extLst>
                  <a:ext uri="{FF2B5EF4-FFF2-40B4-BE49-F238E27FC236}">
                    <a16:creationId xmlns:a16="http://schemas.microsoft.com/office/drawing/2014/main" id="{B98C53AC-68C0-42A9-8FC2-45FE77B8788C}"/>
                  </a:ext>
                </a:extLst>
              </p:cNvPr>
              <p:cNvSpPr/>
              <p:nvPr/>
            </p:nvSpPr>
            <p:spPr>
              <a:xfrm flipV="1">
                <a:off x="4854860" y="1212905"/>
                <a:ext cx="201270" cy="35890"/>
              </a:xfrm>
              <a:custGeom>
                <a:avLst/>
                <a:gdLst>
                  <a:gd name="connsiteX0" fmla="*/ 194756 w 201270"/>
                  <a:gd name="connsiteY0" fmla="*/ 44 h 35890"/>
                  <a:gd name="connsiteX1" fmla="*/ 93215 w 201270"/>
                  <a:gd name="connsiteY1" fmla="*/ 44 h 35890"/>
                  <a:gd name="connsiteX2" fmla="*/ -6514 w 201270"/>
                  <a:gd name="connsiteY2" fmla="*/ -35847 h 35890"/>
                  <a:gd name="connsiteX3" fmla="*/ 95025 w 201270"/>
                  <a:gd name="connsiteY3" fmla="*/ -35847 h 35890"/>
                  <a:gd name="connsiteX4" fmla="*/ 194756 w 201270"/>
                  <a:gd name="connsiteY4" fmla="*/ 44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0" h="35890">
                    <a:moveTo>
                      <a:pt x="194756" y="44"/>
                    </a:moveTo>
                    <a:lnTo>
                      <a:pt x="93215" y="44"/>
                    </a:lnTo>
                    <a:cubicBezTo>
                      <a:pt x="56163" y="44"/>
                      <a:pt x="21808" y="-13231"/>
                      <a:pt x="-6514" y="-35847"/>
                    </a:cubicBezTo>
                    <a:lnTo>
                      <a:pt x="95025" y="-35847"/>
                    </a:lnTo>
                    <a:cubicBezTo>
                      <a:pt x="123349" y="-13231"/>
                      <a:pt x="157704" y="44"/>
                      <a:pt x="194756" y="44"/>
                    </a:cubicBezTo>
                  </a:path>
                </a:pathLst>
              </a:custGeom>
              <a:solidFill>
                <a:srgbClr val="231F20"/>
              </a:solidFill>
              <a:ln w="152" cap="flat">
                <a:noFill/>
                <a:prstDash val="solid"/>
                <a:miter/>
              </a:ln>
            </p:spPr>
            <p:txBody>
              <a:bodyPr rtlCol="0" anchor="ctr"/>
              <a:lstStyle/>
              <a:p>
                <a:endParaRPr lang="en-IN"/>
              </a:p>
            </p:txBody>
          </p:sp>
        </p:grpSp>
        <p:sp>
          <p:nvSpPr>
            <p:cNvPr id="637" name="Graphic 231">
              <a:extLst>
                <a:ext uri="{FF2B5EF4-FFF2-40B4-BE49-F238E27FC236}">
                  <a16:creationId xmlns:a16="http://schemas.microsoft.com/office/drawing/2014/main" id="{0C8B42CA-5D00-439A-9AFE-4F897C86F5C4}"/>
                </a:ext>
              </a:extLst>
            </p:cNvPr>
            <p:cNvSpPr/>
            <p:nvPr/>
          </p:nvSpPr>
          <p:spPr>
            <a:xfrm flipV="1">
              <a:off x="4872685" y="1212905"/>
              <a:ext cx="359005" cy="405490"/>
            </a:xfrm>
            <a:custGeom>
              <a:avLst/>
              <a:gdLst>
                <a:gd name="connsiteX0" fmla="*/ 172439 w 359005"/>
                <a:gd name="connsiteY0" fmla="*/ 371018 h 405490"/>
                <a:gd name="connsiteX1" fmla="*/ 351942 w 359005"/>
                <a:gd name="connsiteY1" fmla="*/ 168296 h 405490"/>
                <a:gd name="connsiteX2" fmla="*/ 172439 w 359005"/>
                <a:gd name="connsiteY2" fmla="*/ -34472 h 405490"/>
                <a:gd name="connsiteX3" fmla="*/ -7064 w 359005"/>
                <a:gd name="connsiteY3" fmla="*/ 168296 h 405490"/>
                <a:gd name="connsiteX4" fmla="*/ 172439 w 359005"/>
                <a:gd name="connsiteY4" fmla="*/ 371018 h 40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005" h="405490">
                  <a:moveTo>
                    <a:pt x="172439" y="371018"/>
                  </a:moveTo>
                  <a:cubicBezTo>
                    <a:pt x="271598" y="371018"/>
                    <a:pt x="351942" y="280234"/>
                    <a:pt x="351942" y="168296"/>
                  </a:cubicBezTo>
                  <a:cubicBezTo>
                    <a:pt x="351942" y="56312"/>
                    <a:pt x="271598" y="-34472"/>
                    <a:pt x="172439" y="-34472"/>
                  </a:cubicBezTo>
                  <a:cubicBezTo>
                    <a:pt x="73280" y="-34472"/>
                    <a:pt x="-7064" y="56312"/>
                    <a:pt x="-7064" y="168296"/>
                  </a:cubicBezTo>
                  <a:cubicBezTo>
                    <a:pt x="-7064" y="280234"/>
                    <a:pt x="73280" y="371018"/>
                    <a:pt x="172439" y="371018"/>
                  </a:cubicBezTo>
                </a:path>
              </a:pathLst>
            </a:custGeom>
            <a:solidFill>
              <a:srgbClr val="939598"/>
            </a:solidFill>
            <a:ln w="152" cap="flat">
              <a:noFill/>
              <a:prstDash val="solid"/>
              <a:miter/>
            </a:ln>
          </p:spPr>
          <p:txBody>
            <a:bodyPr rtlCol="0" anchor="ctr"/>
            <a:lstStyle/>
            <a:p>
              <a:endParaRPr lang="en-IN"/>
            </a:p>
          </p:txBody>
        </p:sp>
        <p:sp>
          <p:nvSpPr>
            <p:cNvPr id="638" name="Graphic 231">
              <a:extLst>
                <a:ext uri="{FF2B5EF4-FFF2-40B4-BE49-F238E27FC236}">
                  <a16:creationId xmlns:a16="http://schemas.microsoft.com/office/drawing/2014/main" id="{C563A9EF-0667-4AB1-B4CB-4EC718B5C9D8}"/>
                </a:ext>
              </a:extLst>
            </p:cNvPr>
            <p:cNvSpPr/>
            <p:nvPr/>
          </p:nvSpPr>
          <p:spPr>
            <a:xfrm flipV="1">
              <a:off x="4880571" y="1212905"/>
              <a:ext cx="351118" cy="405490"/>
            </a:xfrm>
            <a:custGeom>
              <a:avLst/>
              <a:gdLst>
                <a:gd name="connsiteX0" fmla="*/ 168472 w 351118"/>
                <a:gd name="connsiteY0" fmla="*/ 371018 h 405490"/>
                <a:gd name="connsiteX1" fmla="*/ 344032 w 351118"/>
                <a:gd name="connsiteY1" fmla="*/ 168296 h 405490"/>
                <a:gd name="connsiteX2" fmla="*/ 168472 w 351118"/>
                <a:gd name="connsiteY2" fmla="*/ -34472 h 405490"/>
                <a:gd name="connsiteX3" fmla="*/ -7086 w 351118"/>
                <a:gd name="connsiteY3" fmla="*/ 168296 h 405490"/>
                <a:gd name="connsiteX4" fmla="*/ 168472 w 351118"/>
                <a:gd name="connsiteY4" fmla="*/ 371018 h 40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18" h="405490">
                  <a:moveTo>
                    <a:pt x="168472" y="371018"/>
                  </a:moveTo>
                  <a:cubicBezTo>
                    <a:pt x="265455" y="371018"/>
                    <a:pt x="344032" y="280234"/>
                    <a:pt x="344032" y="168296"/>
                  </a:cubicBezTo>
                  <a:cubicBezTo>
                    <a:pt x="344032" y="56312"/>
                    <a:pt x="265455" y="-34472"/>
                    <a:pt x="168472" y="-34472"/>
                  </a:cubicBezTo>
                  <a:cubicBezTo>
                    <a:pt x="71492" y="-34472"/>
                    <a:pt x="-7086" y="56312"/>
                    <a:pt x="-7086" y="168296"/>
                  </a:cubicBezTo>
                  <a:cubicBezTo>
                    <a:pt x="-7086" y="280234"/>
                    <a:pt x="71492" y="371018"/>
                    <a:pt x="168472" y="371018"/>
                  </a:cubicBezTo>
                </a:path>
              </a:pathLst>
            </a:custGeom>
            <a:solidFill>
              <a:srgbClr val="000000"/>
            </a:solidFill>
            <a:ln w="152" cap="flat">
              <a:noFill/>
              <a:prstDash val="solid"/>
              <a:miter/>
            </a:ln>
          </p:spPr>
          <p:txBody>
            <a:bodyPr rtlCol="0" anchor="ctr"/>
            <a:lstStyle/>
            <a:p>
              <a:endParaRPr lang="en-IN"/>
            </a:p>
          </p:txBody>
        </p:sp>
        <p:sp>
          <p:nvSpPr>
            <p:cNvPr id="639" name="Graphic 231">
              <a:extLst>
                <a:ext uri="{FF2B5EF4-FFF2-40B4-BE49-F238E27FC236}">
                  <a16:creationId xmlns:a16="http://schemas.microsoft.com/office/drawing/2014/main" id="{6874E085-D611-4182-A834-8D813998A114}"/>
                </a:ext>
              </a:extLst>
            </p:cNvPr>
            <p:cNvSpPr/>
            <p:nvPr/>
          </p:nvSpPr>
          <p:spPr>
            <a:xfrm flipV="1">
              <a:off x="6220906" y="1212905"/>
              <a:ext cx="277109" cy="405490"/>
            </a:xfrm>
            <a:custGeom>
              <a:avLst/>
              <a:gdLst>
                <a:gd name="connsiteX0" fmla="*/ 262611 w 277109"/>
                <a:gd name="connsiteY0" fmla="*/ -34472 h 405490"/>
                <a:gd name="connsiteX1" fmla="*/ 161067 w 277109"/>
                <a:gd name="connsiteY1" fmla="*/ -34472 h 405490"/>
                <a:gd name="connsiteX2" fmla="*/ -14498 w 277109"/>
                <a:gd name="connsiteY2" fmla="*/ 168296 h 405490"/>
                <a:gd name="connsiteX3" fmla="*/ 161067 w 277109"/>
                <a:gd name="connsiteY3" fmla="*/ 371018 h 405490"/>
                <a:gd name="connsiteX4" fmla="*/ 262611 w 277109"/>
                <a:gd name="connsiteY4" fmla="*/ 371018 h 405490"/>
                <a:gd name="connsiteX5" fmla="*/ 87046 w 277109"/>
                <a:gd name="connsiteY5" fmla="*/ 168296 h 405490"/>
                <a:gd name="connsiteX6" fmla="*/ 262611 w 277109"/>
                <a:gd name="connsiteY6" fmla="*/ -34472 h 40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109" h="405490">
                  <a:moveTo>
                    <a:pt x="262611" y="-34472"/>
                  </a:moveTo>
                  <a:lnTo>
                    <a:pt x="161067" y="-34472"/>
                  </a:lnTo>
                  <a:cubicBezTo>
                    <a:pt x="64079" y="-34472"/>
                    <a:pt x="-14498" y="56312"/>
                    <a:pt x="-14498" y="168296"/>
                  </a:cubicBezTo>
                  <a:cubicBezTo>
                    <a:pt x="-14498" y="280234"/>
                    <a:pt x="64079" y="371018"/>
                    <a:pt x="161067" y="371018"/>
                  </a:cubicBezTo>
                  <a:lnTo>
                    <a:pt x="262611" y="371018"/>
                  </a:lnTo>
                  <a:cubicBezTo>
                    <a:pt x="165623" y="371018"/>
                    <a:pt x="87046" y="280234"/>
                    <a:pt x="87046" y="168296"/>
                  </a:cubicBezTo>
                  <a:cubicBezTo>
                    <a:pt x="87046" y="56312"/>
                    <a:pt x="165623" y="-34472"/>
                    <a:pt x="262611" y="-34472"/>
                  </a:cubicBezTo>
                </a:path>
              </a:pathLst>
            </a:custGeom>
            <a:solidFill>
              <a:srgbClr val="231F20"/>
            </a:solidFill>
            <a:ln w="152" cap="flat">
              <a:noFill/>
              <a:prstDash val="solid"/>
              <a:miter/>
            </a:ln>
          </p:spPr>
          <p:txBody>
            <a:bodyPr rtlCol="0" anchor="ctr"/>
            <a:lstStyle/>
            <a:p>
              <a:endParaRPr lang="en-IN"/>
            </a:p>
          </p:txBody>
        </p:sp>
        <p:grpSp>
          <p:nvGrpSpPr>
            <p:cNvPr id="640" name="Graphic 231">
              <a:extLst>
                <a:ext uri="{FF2B5EF4-FFF2-40B4-BE49-F238E27FC236}">
                  <a16:creationId xmlns:a16="http://schemas.microsoft.com/office/drawing/2014/main" id="{0355375A-94CB-4956-B4D6-73CF5A1591F0}"/>
                </a:ext>
              </a:extLst>
            </p:cNvPr>
            <p:cNvGrpSpPr/>
            <p:nvPr/>
          </p:nvGrpSpPr>
          <p:grpSpPr>
            <a:xfrm>
              <a:off x="6220906" y="1212905"/>
              <a:ext cx="277109" cy="405490"/>
              <a:chOff x="6220906" y="1212905"/>
              <a:chExt cx="277109" cy="405490"/>
            </a:xfrm>
            <a:solidFill>
              <a:srgbClr val="231F20"/>
            </a:solidFill>
          </p:grpSpPr>
          <p:sp>
            <p:nvSpPr>
              <p:cNvPr id="748" name="Graphic 231">
                <a:extLst>
                  <a:ext uri="{FF2B5EF4-FFF2-40B4-BE49-F238E27FC236}">
                    <a16:creationId xmlns:a16="http://schemas.microsoft.com/office/drawing/2014/main" id="{AB9B7B97-F27F-4994-93B5-F4506C60633A}"/>
                  </a:ext>
                </a:extLst>
              </p:cNvPr>
              <p:cNvSpPr/>
              <p:nvPr/>
            </p:nvSpPr>
            <p:spPr>
              <a:xfrm flipV="1">
                <a:off x="6220906" y="1383593"/>
                <a:ext cx="277109" cy="234802"/>
              </a:xfrm>
              <a:custGeom>
                <a:avLst/>
                <a:gdLst>
                  <a:gd name="connsiteX0" fmla="*/ 87046 w 277109"/>
                  <a:gd name="connsiteY0" fmla="*/ 168930 h 234802"/>
                  <a:gd name="connsiteX1" fmla="*/ 89271 w 277109"/>
                  <a:gd name="connsiteY1" fmla="*/ 200965 h 234802"/>
                  <a:gd name="connsiteX2" fmla="*/ -12273 w 277109"/>
                  <a:gd name="connsiteY2" fmla="*/ 200965 h 234802"/>
                  <a:gd name="connsiteX3" fmla="*/ -14498 w 277109"/>
                  <a:gd name="connsiteY3" fmla="*/ 168930 h 234802"/>
                  <a:gd name="connsiteX4" fmla="*/ 161067 w 277109"/>
                  <a:gd name="connsiteY4" fmla="*/ -33838 h 234802"/>
                  <a:gd name="connsiteX5" fmla="*/ 262611 w 277109"/>
                  <a:gd name="connsiteY5" fmla="*/ -33838 h 234802"/>
                  <a:gd name="connsiteX6" fmla="*/ 87046 w 277109"/>
                  <a:gd name="connsiteY6" fmla="*/ 168930 h 23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109" h="234802">
                    <a:moveTo>
                      <a:pt x="87046" y="168930"/>
                    </a:moveTo>
                    <a:cubicBezTo>
                      <a:pt x="87046" y="179842"/>
                      <a:pt x="87838" y="190525"/>
                      <a:pt x="89271" y="200965"/>
                    </a:cubicBezTo>
                    <a:lnTo>
                      <a:pt x="-12273" y="200965"/>
                    </a:lnTo>
                    <a:cubicBezTo>
                      <a:pt x="-13706" y="190525"/>
                      <a:pt x="-14498" y="179842"/>
                      <a:pt x="-14498" y="168930"/>
                    </a:cubicBezTo>
                    <a:cubicBezTo>
                      <a:pt x="-14498" y="56947"/>
                      <a:pt x="64079" y="-33838"/>
                      <a:pt x="161067" y="-33838"/>
                    </a:cubicBezTo>
                    <a:lnTo>
                      <a:pt x="262611" y="-33838"/>
                    </a:lnTo>
                    <a:cubicBezTo>
                      <a:pt x="165623" y="-33838"/>
                      <a:pt x="87046" y="56947"/>
                      <a:pt x="87046" y="168930"/>
                    </a:cubicBezTo>
                  </a:path>
                </a:pathLst>
              </a:custGeom>
              <a:solidFill>
                <a:srgbClr val="231F20"/>
              </a:solidFill>
              <a:ln w="152" cap="flat">
                <a:noFill/>
                <a:prstDash val="solid"/>
                <a:miter/>
              </a:ln>
            </p:spPr>
            <p:txBody>
              <a:bodyPr rtlCol="0" anchor="ctr"/>
              <a:lstStyle/>
              <a:p>
                <a:endParaRPr lang="en-IN"/>
              </a:p>
            </p:txBody>
          </p:sp>
          <p:sp>
            <p:nvSpPr>
              <p:cNvPr id="749" name="Graphic 231">
                <a:extLst>
                  <a:ext uri="{FF2B5EF4-FFF2-40B4-BE49-F238E27FC236}">
                    <a16:creationId xmlns:a16="http://schemas.microsoft.com/office/drawing/2014/main" id="{9652DDD2-35A2-4469-B72F-09F8EE1A3343}"/>
                  </a:ext>
                </a:extLst>
              </p:cNvPr>
              <p:cNvSpPr/>
              <p:nvPr/>
            </p:nvSpPr>
            <p:spPr>
              <a:xfrm flipV="1">
                <a:off x="6223132" y="1284152"/>
                <a:ext cx="141244" cy="99440"/>
              </a:xfrm>
              <a:custGeom>
                <a:avLst/>
                <a:gdLst>
                  <a:gd name="connsiteX0" fmla="*/ 25576 w 141244"/>
                  <a:gd name="connsiteY0" fmla="*/ 64360 h 99440"/>
                  <a:gd name="connsiteX1" fmla="*/ -5072 w 141244"/>
                  <a:gd name="connsiteY1" fmla="*/ 4498 h 99440"/>
                  <a:gd name="connsiteX2" fmla="*/ -14125 w 141244"/>
                  <a:gd name="connsiteY2" fmla="*/ -35081 h 99440"/>
                  <a:gd name="connsiteX3" fmla="*/ 87420 w 141244"/>
                  <a:gd name="connsiteY3" fmla="*/ -35081 h 99440"/>
                  <a:gd name="connsiteX4" fmla="*/ 96457 w 141244"/>
                  <a:gd name="connsiteY4" fmla="*/ 4498 h 99440"/>
                  <a:gd name="connsiteX5" fmla="*/ 127120 w 141244"/>
                  <a:gd name="connsiteY5" fmla="*/ 64360 h 99440"/>
                  <a:gd name="connsiteX6" fmla="*/ 25576 w 141244"/>
                  <a:gd name="connsiteY6" fmla="*/ 64360 h 9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244" h="99440">
                    <a:moveTo>
                      <a:pt x="25576" y="64360"/>
                    </a:moveTo>
                    <a:cubicBezTo>
                      <a:pt x="12576" y="46743"/>
                      <a:pt x="2137" y="26535"/>
                      <a:pt x="-5072" y="4498"/>
                    </a:cubicBezTo>
                    <a:cubicBezTo>
                      <a:pt x="-9217" y="-8136"/>
                      <a:pt x="-12235" y="-21380"/>
                      <a:pt x="-14125" y="-35081"/>
                    </a:cubicBezTo>
                    <a:lnTo>
                      <a:pt x="87420" y="-35081"/>
                    </a:lnTo>
                    <a:cubicBezTo>
                      <a:pt x="89309" y="-21380"/>
                      <a:pt x="92327" y="-8136"/>
                      <a:pt x="96457" y="4498"/>
                    </a:cubicBezTo>
                    <a:cubicBezTo>
                      <a:pt x="103665" y="26535"/>
                      <a:pt x="114105" y="46743"/>
                      <a:pt x="127120" y="64360"/>
                    </a:cubicBezTo>
                    <a:lnTo>
                      <a:pt x="25576" y="64360"/>
                    </a:lnTo>
                  </a:path>
                </a:pathLst>
              </a:custGeom>
              <a:solidFill>
                <a:srgbClr val="231F20"/>
              </a:solidFill>
              <a:ln w="152" cap="flat">
                <a:noFill/>
                <a:prstDash val="solid"/>
                <a:miter/>
              </a:ln>
            </p:spPr>
            <p:txBody>
              <a:bodyPr rtlCol="0" anchor="ctr"/>
              <a:lstStyle/>
              <a:p>
                <a:endParaRPr lang="en-IN"/>
              </a:p>
            </p:txBody>
          </p:sp>
          <p:sp>
            <p:nvSpPr>
              <p:cNvPr id="750" name="Graphic 231">
                <a:extLst>
                  <a:ext uri="{FF2B5EF4-FFF2-40B4-BE49-F238E27FC236}">
                    <a16:creationId xmlns:a16="http://schemas.microsoft.com/office/drawing/2014/main" id="{12B858CB-1494-46CB-83E3-836DE0EB0F37}"/>
                  </a:ext>
                </a:extLst>
              </p:cNvPr>
              <p:cNvSpPr/>
              <p:nvPr/>
            </p:nvSpPr>
            <p:spPr>
              <a:xfrm flipV="1">
                <a:off x="6262832" y="1248796"/>
                <a:ext cx="135453" cy="35356"/>
              </a:xfrm>
              <a:custGeom>
                <a:avLst/>
                <a:gdLst>
                  <a:gd name="connsiteX0" fmla="*/ 19575 w 135453"/>
                  <a:gd name="connsiteY0" fmla="*/ -225 h 35356"/>
                  <a:gd name="connsiteX1" fmla="*/ -14334 w 135453"/>
                  <a:gd name="connsiteY1" fmla="*/ -35582 h 35356"/>
                  <a:gd name="connsiteX2" fmla="*/ 87210 w 135453"/>
                  <a:gd name="connsiteY2" fmla="*/ -35582 h 35356"/>
                  <a:gd name="connsiteX3" fmla="*/ 121119 w 135453"/>
                  <a:gd name="connsiteY3" fmla="*/ -225 h 35356"/>
                  <a:gd name="connsiteX4" fmla="*/ 19575 w 135453"/>
                  <a:gd name="connsiteY4" fmla="*/ -225 h 3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53" h="35356">
                    <a:moveTo>
                      <a:pt x="19575" y="-225"/>
                    </a:moveTo>
                    <a:cubicBezTo>
                      <a:pt x="6987" y="-10283"/>
                      <a:pt x="-4428" y="-22171"/>
                      <a:pt x="-14334" y="-35582"/>
                    </a:cubicBezTo>
                    <a:lnTo>
                      <a:pt x="87210" y="-35582"/>
                    </a:lnTo>
                    <a:cubicBezTo>
                      <a:pt x="97116" y="-22171"/>
                      <a:pt x="108516" y="-10283"/>
                      <a:pt x="121119" y="-225"/>
                    </a:cubicBezTo>
                    <a:lnTo>
                      <a:pt x="19575" y="-225"/>
                    </a:lnTo>
                  </a:path>
                </a:pathLst>
              </a:custGeom>
              <a:solidFill>
                <a:srgbClr val="231F20"/>
              </a:solidFill>
              <a:ln w="152" cap="flat">
                <a:noFill/>
                <a:prstDash val="solid"/>
                <a:miter/>
              </a:ln>
            </p:spPr>
            <p:txBody>
              <a:bodyPr rtlCol="0" anchor="ctr"/>
              <a:lstStyle/>
              <a:p>
                <a:endParaRPr lang="en-IN"/>
              </a:p>
            </p:txBody>
          </p:sp>
          <p:sp>
            <p:nvSpPr>
              <p:cNvPr id="751" name="Graphic 231">
                <a:extLst>
                  <a:ext uri="{FF2B5EF4-FFF2-40B4-BE49-F238E27FC236}">
                    <a16:creationId xmlns:a16="http://schemas.microsoft.com/office/drawing/2014/main" id="{6B57A7D9-DA02-467A-A401-928D28F73A78}"/>
                  </a:ext>
                </a:extLst>
              </p:cNvPr>
              <p:cNvSpPr/>
              <p:nvPr/>
            </p:nvSpPr>
            <p:spPr>
              <a:xfrm flipV="1">
                <a:off x="6296741" y="1212905"/>
                <a:ext cx="201274" cy="35890"/>
              </a:xfrm>
              <a:custGeom>
                <a:avLst/>
                <a:gdLst>
                  <a:gd name="connsiteX0" fmla="*/ 186561 w 201274"/>
                  <a:gd name="connsiteY0" fmla="*/ 44 h 35890"/>
                  <a:gd name="connsiteX1" fmla="*/ 85017 w 201274"/>
                  <a:gd name="connsiteY1" fmla="*/ 44 h 35890"/>
                  <a:gd name="connsiteX2" fmla="*/ -14714 w 201274"/>
                  <a:gd name="connsiteY2" fmla="*/ -35847 h 35890"/>
                  <a:gd name="connsiteX3" fmla="*/ 86830 w 201274"/>
                  <a:gd name="connsiteY3" fmla="*/ -35847 h 35890"/>
                  <a:gd name="connsiteX4" fmla="*/ 186561 w 201274"/>
                  <a:gd name="connsiteY4" fmla="*/ 44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4" h="35890">
                    <a:moveTo>
                      <a:pt x="186561" y="44"/>
                    </a:moveTo>
                    <a:lnTo>
                      <a:pt x="85017" y="44"/>
                    </a:lnTo>
                    <a:cubicBezTo>
                      <a:pt x="47968" y="44"/>
                      <a:pt x="13602" y="-13231"/>
                      <a:pt x="-14714" y="-35847"/>
                    </a:cubicBezTo>
                    <a:lnTo>
                      <a:pt x="86830" y="-35847"/>
                    </a:lnTo>
                    <a:cubicBezTo>
                      <a:pt x="115146" y="-13231"/>
                      <a:pt x="149497" y="44"/>
                      <a:pt x="186561" y="44"/>
                    </a:cubicBezTo>
                  </a:path>
                </a:pathLst>
              </a:custGeom>
              <a:solidFill>
                <a:srgbClr val="231F20"/>
              </a:solidFill>
              <a:ln w="152" cap="flat">
                <a:noFill/>
                <a:prstDash val="solid"/>
                <a:miter/>
              </a:ln>
            </p:spPr>
            <p:txBody>
              <a:bodyPr rtlCol="0" anchor="ctr"/>
              <a:lstStyle/>
              <a:p>
                <a:endParaRPr lang="en-IN"/>
              </a:p>
            </p:txBody>
          </p:sp>
        </p:grpSp>
        <p:sp>
          <p:nvSpPr>
            <p:cNvPr id="641" name="Graphic 231">
              <a:extLst>
                <a:ext uri="{FF2B5EF4-FFF2-40B4-BE49-F238E27FC236}">
                  <a16:creationId xmlns:a16="http://schemas.microsoft.com/office/drawing/2014/main" id="{EA0756C1-237E-4F30-99F5-5AB8C3DC3724}"/>
                </a:ext>
              </a:extLst>
            </p:cNvPr>
            <p:cNvSpPr/>
            <p:nvPr/>
          </p:nvSpPr>
          <p:spPr>
            <a:xfrm flipV="1">
              <a:off x="6314556" y="1212905"/>
              <a:ext cx="359008" cy="405490"/>
            </a:xfrm>
            <a:custGeom>
              <a:avLst/>
              <a:gdLst>
                <a:gd name="connsiteX0" fmla="*/ 164248 w 359008"/>
                <a:gd name="connsiteY0" fmla="*/ 371018 h 405490"/>
                <a:gd name="connsiteX1" fmla="*/ 343745 w 359008"/>
                <a:gd name="connsiteY1" fmla="*/ 168296 h 405490"/>
                <a:gd name="connsiteX2" fmla="*/ 164248 w 359008"/>
                <a:gd name="connsiteY2" fmla="*/ -34472 h 405490"/>
                <a:gd name="connsiteX3" fmla="*/ -15264 w 359008"/>
                <a:gd name="connsiteY3" fmla="*/ 168296 h 405490"/>
                <a:gd name="connsiteX4" fmla="*/ 164248 w 359008"/>
                <a:gd name="connsiteY4" fmla="*/ 371018 h 40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008" h="405490">
                  <a:moveTo>
                    <a:pt x="164248" y="371018"/>
                  </a:moveTo>
                  <a:cubicBezTo>
                    <a:pt x="263400" y="371018"/>
                    <a:pt x="343745" y="280234"/>
                    <a:pt x="343745" y="168296"/>
                  </a:cubicBezTo>
                  <a:cubicBezTo>
                    <a:pt x="343745" y="56312"/>
                    <a:pt x="263400" y="-34472"/>
                    <a:pt x="164248" y="-34472"/>
                  </a:cubicBezTo>
                  <a:cubicBezTo>
                    <a:pt x="65082" y="-34472"/>
                    <a:pt x="-15264" y="56312"/>
                    <a:pt x="-15264" y="168296"/>
                  </a:cubicBezTo>
                  <a:cubicBezTo>
                    <a:pt x="-15264" y="280234"/>
                    <a:pt x="65082" y="371018"/>
                    <a:pt x="164248" y="371018"/>
                  </a:cubicBezTo>
                </a:path>
              </a:pathLst>
            </a:custGeom>
            <a:solidFill>
              <a:srgbClr val="939598"/>
            </a:solidFill>
            <a:ln w="152" cap="flat">
              <a:noFill/>
              <a:prstDash val="solid"/>
              <a:miter/>
            </a:ln>
          </p:spPr>
          <p:txBody>
            <a:bodyPr rtlCol="0" anchor="ctr"/>
            <a:lstStyle/>
            <a:p>
              <a:endParaRPr lang="en-IN"/>
            </a:p>
          </p:txBody>
        </p:sp>
        <p:sp>
          <p:nvSpPr>
            <p:cNvPr id="642" name="Graphic 231">
              <a:extLst>
                <a:ext uri="{FF2B5EF4-FFF2-40B4-BE49-F238E27FC236}">
                  <a16:creationId xmlns:a16="http://schemas.microsoft.com/office/drawing/2014/main" id="{30EB8F55-F4B8-4411-84EE-A4C4C9A9788F}"/>
                </a:ext>
              </a:extLst>
            </p:cNvPr>
            <p:cNvSpPr/>
            <p:nvPr/>
          </p:nvSpPr>
          <p:spPr>
            <a:xfrm flipV="1">
              <a:off x="6322451" y="1212905"/>
              <a:ext cx="351114" cy="405490"/>
            </a:xfrm>
            <a:custGeom>
              <a:avLst/>
              <a:gdLst>
                <a:gd name="connsiteX0" fmla="*/ 160279 w 351114"/>
                <a:gd name="connsiteY0" fmla="*/ 371018 h 405490"/>
                <a:gd name="connsiteX1" fmla="*/ 335828 w 351114"/>
                <a:gd name="connsiteY1" fmla="*/ 168296 h 405490"/>
                <a:gd name="connsiteX2" fmla="*/ 160279 w 351114"/>
                <a:gd name="connsiteY2" fmla="*/ -34472 h 405490"/>
                <a:gd name="connsiteX3" fmla="*/ -15286 w 351114"/>
                <a:gd name="connsiteY3" fmla="*/ 168296 h 405490"/>
                <a:gd name="connsiteX4" fmla="*/ 160279 w 351114"/>
                <a:gd name="connsiteY4" fmla="*/ 371018 h 40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14" h="405490">
                  <a:moveTo>
                    <a:pt x="160279" y="371018"/>
                  </a:moveTo>
                  <a:cubicBezTo>
                    <a:pt x="257251" y="371018"/>
                    <a:pt x="335828" y="280234"/>
                    <a:pt x="335828" y="168296"/>
                  </a:cubicBezTo>
                  <a:cubicBezTo>
                    <a:pt x="335828" y="56312"/>
                    <a:pt x="257251" y="-34472"/>
                    <a:pt x="160279" y="-34472"/>
                  </a:cubicBezTo>
                  <a:cubicBezTo>
                    <a:pt x="63291" y="-34472"/>
                    <a:pt x="-15286" y="56312"/>
                    <a:pt x="-15286" y="168296"/>
                  </a:cubicBezTo>
                  <a:cubicBezTo>
                    <a:pt x="-15286" y="280234"/>
                    <a:pt x="63291" y="371018"/>
                    <a:pt x="160279" y="371018"/>
                  </a:cubicBezTo>
                </a:path>
              </a:pathLst>
            </a:custGeom>
            <a:solidFill>
              <a:srgbClr val="000000"/>
            </a:solidFill>
            <a:ln w="152" cap="flat">
              <a:noFill/>
              <a:prstDash val="solid"/>
              <a:miter/>
            </a:ln>
          </p:spPr>
          <p:txBody>
            <a:bodyPr rtlCol="0" anchor="ctr"/>
            <a:lstStyle/>
            <a:p>
              <a:endParaRPr lang="en-IN"/>
            </a:p>
          </p:txBody>
        </p:sp>
        <p:sp>
          <p:nvSpPr>
            <p:cNvPr id="643" name="Graphic 231">
              <a:extLst>
                <a:ext uri="{FF2B5EF4-FFF2-40B4-BE49-F238E27FC236}">
                  <a16:creationId xmlns:a16="http://schemas.microsoft.com/office/drawing/2014/main" id="{E876F7D6-B0CF-48A5-8205-2E1E695397A6}"/>
                </a:ext>
              </a:extLst>
            </p:cNvPr>
            <p:cNvSpPr/>
            <p:nvPr/>
          </p:nvSpPr>
          <p:spPr>
            <a:xfrm flipV="1">
              <a:off x="4566975" y="1086322"/>
              <a:ext cx="3167111" cy="399775"/>
            </a:xfrm>
            <a:custGeom>
              <a:avLst/>
              <a:gdLst>
                <a:gd name="connsiteX0" fmla="*/ 3153801 w 3167111"/>
                <a:gd name="connsiteY0" fmla="*/ 148146 h 399775"/>
                <a:gd name="connsiteX1" fmla="*/ 3065135 w 3167111"/>
                <a:gd name="connsiteY1" fmla="*/ 16610 h 399775"/>
                <a:gd name="connsiteX2" fmla="*/ 2968163 w 3167111"/>
                <a:gd name="connsiteY2" fmla="*/ -22633 h 399775"/>
                <a:gd name="connsiteX3" fmla="*/ 2895605 w 3167111"/>
                <a:gd name="connsiteY3" fmla="*/ -35435 h 399775"/>
                <a:gd name="connsiteX4" fmla="*/ 13310 w 3167111"/>
                <a:gd name="connsiteY4" fmla="*/ -35435 h 399775"/>
                <a:gd name="connsiteX5" fmla="*/ -13310 w 3167111"/>
                <a:gd name="connsiteY5" fmla="*/ -8811 h 399775"/>
                <a:gd name="connsiteX6" fmla="*/ -13310 w 3167111"/>
                <a:gd name="connsiteY6" fmla="*/ 190209 h 399775"/>
                <a:gd name="connsiteX7" fmla="*/ 160816 w 3167111"/>
                <a:gd name="connsiteY7" fmla="*/ 364341 h 399775"/>
                <a:gd name="connsiteX8" fmla="*/ 3153801 w 3167111"/>
                <a:gd name="connsiteY8" fmla="*/ 364341 h 399775"/>
                <a:gd name="connsiteX9" fmla="*/ 3153801 w 3167111"/>
                <a:gd name="connsiteY9" fmla="*/ 148146 h 39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7111" h="399775">
                  <a:moveTo>
                    <a:pt x="3153801" y="148146"/>
                  </a:moveTo>
                  <a:cubicBezTo>
                    <a:pt x="3153801" y="90325"/>
                    <a:pt x="3118719" y="38296"/>
                    <a:pt x="3065135" y="16610"/>
                  </a:cubicBezTo>
                  <a:lnTo>
                    <a:pt x="2968163" y="-22633"/>
                  </a:lnTo>
                  <a:cubicBezTo>
                    <a:pt x="2944907" y="-31106"/>
                    <a:pt x="2920355" y="-35435"/>
                    <a:pt x="2895605" y="-35435"/>
                  </a:cubicBezTo>
                  <a:lnTo>
                    <a:pt x="13310" y="-35435"/>
                  </a:lnTo>
                  <a:cubicBezTo>
                    <a:pt x="-1392" y="-35435"/>
                    <a:pt x="-13310" y="-23517"/>
                    <a:pt x="-13310" y="-8811"/>
                  </a:cubicBezTo>
                  <a:lnTo>
                    <a:pt x="-13310" y="190209"/>
                  </a:lnTo>
                  <a:cubicBezTo>
                    <a:pt x="-13310" y="286373"/>
                    <a:pt x="64650" y="364341"/>
                    <a:pt x="160816" y="364341"/>
                  </a:cubicBezTo>
                  <a:lnTo>
                    <a:pt x="3153801" y="364341"/>
                  </a:lnTo>
                  <a:lnTo>
                    <a:pt x="3153801" y="148146"/>
                  </a:lnTo>
                </a:path>
              </a:pathLst>
            </a:custGeom>
            <a:solidFill>
              <a:srgbClr val="000000"/>
            </a:solidFill>
            <a:ln w="152" cap="flat">
              <a:noFill/>
              <a:prstDash val="solid"/>
              <a:miter/>
            </a:ln>
          </p:spPr>
          <p:txBody>
            <a:bodyPr rtlCol="0" anchor="ctr"/>
            <a:lstStyle/>
            <a:p>
              <a:endParaRPr lang="en-IN"/>
            </a:p>
          </p:txBody>
        </p:sp>
        <p:sp>
          <p:nvSpPr>
            <p:cNvPr id="644" name="Graphic 231">
              <a:extLst>
                <a:ext uri="{FF2B5EF4-FFF2-40B4-BE49-F238E27FC236}">
                  <a16:creationId xmlns:a16="http://schemas.microsoft.com/office/drawing/2014/main" id="{6C7A6F74-A16D-4625-A82B-449FE086A485}"/>
                </a:ext>
              </a:extLst>
            </p:cNvPr>
            <p:cNvSpPr/>
            <p:nvPr/>
          </p:nvSpPr>
          <p:spPr>
            <a:xfrm flipV="1">
              <a:off x="5601888" y="1212905"/>
              <a:ext cx="277093" cy="405490"/>
            </a:xfrm>
            <a:custGeom>
              <a:avLst/>
              <a:gdLst>
                <a:gd name="connsiteX0" fmla="*/ 266116 w 277093"/>
                <a:gd name="connsiteY0" fmla="*/ -34472 h 405490"/>
                <a:gd name="connsiteX1" fmla="*/ 164572 w 277093"/>
                <a:gd name="connsiteY1" fmla="*/ -34472 h 405490"/>
                <a:gd name="connsiteX2" fmla="*/ -10978 w 277093"/>
                <a:gd name="connsiteY2" fmla="*/ 168296 h 405490"/>
                <a:gd name="connsiteX3" fmla="*/ 164572 w 277093"/>
                <a:gd name="connsiteY3" fmla="*/ 371018 h 405490"/>
                <a:gd name="connsiteX4" fmla="*/ 266116 w 277093"/>
                <a:gd name="connsiteY4" fmla="*/ 371018 h 405490"/>
                <a:gd name="connsiteX5" fmla="*/ 90566 w 277093"/>
                <a:gd name="connsiteY5" fmla="*/ 168296 h 405490"/>
                <a:gd name="connsiteX6" fmla="*/ 266116 w 277093"/>
                <a:gd name="connsiteY6" fmla="*/ -34472 h 40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93" h="405490">
                  <a:moveTo>
                    <a:pt x="266116" y="-34472"/>
                  </a:moveTo>
                  <a:lnTo>
                    <a:pt x="164572" y="-34472"/>
                  </a:lnTo>
                  <a:cubicBezTo>
                    <a:pt x="67600" y="-34472"/>
                    <a:pt x="-10978" y="56312"/>
                    <a:pt x="-10978" y="168296"/>
                  </a:cubicBezTo>
                  <a:cubicBezTo>
                    <a:pt x="-10978" y="280234"/>
                    <a:pt x="67600" y="371018"/>
                    <a:pt x="164572" y="371018"/>
                  </a:cubicBezTo>
                  <a:lnTo>
                    <a:pt x="266116" y="371018"/>
                  </a:lnTo>
                  <a:cubicBezTo>
                    <a:pt x="169144" y="371018"/>
                    <a:pt x="90566" y="280234"/>
                    <a:pt x="90566" y="168296"/>
                  </a:cubicBezTo>
                  <a:cubicBezTo>
                    <a:pt x="90566" y="56312"/>
                    <a:pt x="169144" y="-34472"/>
                    <a:pt x="266116" y="-34472"/>
                  </a:cubicBezTo>
                </a:path>
              </a:pathLst>
            </a:custGeom>
            <a:solidFill>
              <a:srgbClr val="000000"/>
            </a:solidFill>
            <a:ln w="152" cap="flat">
              <a:noFill/>
              <a:prstDash val="solid"/>
              <a:miter/>
            </a:ln>
          </p:spPr>
          <p:txBody>
            <a:bodyPr rtlCol="0" anchor="ctr"/>
            <a:lstStyle/>
            <a:p>
              <a:endParaRPr lang="en-IN"/>
            </a:p>
          </p:txBody>
        </p:sp>
        <p:grpSp>
          <p:nvGrpSpPr>
            <p:cNvPr id="645" name="Graphic 231">
              <a:extLst>
                <a:ext uri="{FF2B5EF4-FFF2-40B4-BE49-F238E27FC236}">
                  <a16:creationId xmlns:a16="http://schemas.microsoft.com/office/drawing/2014/main" id="{B480F19B-E7BE-48FA-B52A-4D0DFBA7B7E1}"/>
                </a:ext>
              </a:extLst>
            </p:cNvPr>
            <p:cNvGrpSpPr/>
            <p:nvPr/>
          </p:nvGrpSpPr>
          <p:grpSpPr>
            <a:xfrm>
              <a:off x="5601888" y="1212905"/>
              <a:ext cx="277093" cy="405490"/>
              <a:chOff x="5601888" y="1212905"/>
              <a:chExt cx="277093" cy="405490"/>
            </a:xfrm>
            <a:solidFill>
              <a:srgbClr val="000000"/>
            </a:solidFill>
          </p:grpSpPr>
          <p:sp>
            <p:nvSpPr>
              <p:cNvPr id="744" name="Graphic 231">
                <a:extLst>
                  <a:ext uri="{FF2B5EF4-FFF2-40B4-BE49-F238E27FC236}">
                    <a16:creationId xmlns:a16="http://schemas.microsoft.com/office/drawing/2014/main" id="{BC89429B-17BB-4B84-B51E-D84EDD99FC57}"/>
                  </a:ext>
                </a:extLst>
              </p:cNvPr>
              <p:cNvSpPr/>
              <p:nvPr/>
            </p:nvSpPr>
            <p:spPr>
              <a:xfrm flipV="1">
                <a:off x="5601888" y="1383593"/>
                <a:ext cx="277093" cy="234802"/>
              </a:xfrm>
              <a:custGeom>
                <a:avLst/>
                <a:gdLst>
                  <a:gd name="connsiteX0" fmla="*/ 90566 w 277093"/>
                  <a:gd name="connsiteY0" fmla="*/ 168930 h 234802"/>
                  <a:gd name="connsiteX1" fmla="*/ 92791 w 277093"/>
                  <a:gd name="connsiteY1" fmla="*/ 200965 h 234802"/>
                  <a:gd name="connsiteX2" fmla="*/ -8753 w 277093"/>
                  <a:gd name="connsiteY2" fmla="*/ 200965 h 234802"/>
                  <a:gd name="connsiteX3" fmla="*/ -10978 w 277093"/>
                  <a:gd name="connsiteY3" fmla="*/ 168930 h 234802"/>
                  <a:gd name="connsiteX4" fmla="*/ 164572 w 277093"/>
                  <a:gd name="connsiteY4" fmla="*/ -33838 h 234802"/>
                  <a:gd name="connsiteX5" fmla="*/ 266116 w 277093"/>
                  <a:gd name="connsiteY5" fmla="*/ -33838 h 234802"/>
                  <a:gd name="connsiteX6" fmla="*/ 90566 w 277093"/>
                  <a:gd name="connsiteY6" fmla="*/ 168930 h 23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093" h="234802">
                    <a:moveTo>
                      <a:pt x="90566" y="168930"/>
                    </a:moveTo>
                    <a:cubicBezTo>
                      <a:pt x="90566" y="179842"/>
                      <a:pt x="91343" y="190525"/>
                      <a:pt x="92791" y="200965"/>
                    </a:cubicBezTo>
                    <a:lnTo>
                      <a:pt x="-8753" y="200965"/>
                    </a:lnTo>
                    <a:cubicBezTo>
                      <a:pt x="-10185" y="190525"/>
                      <a:pt x="-10978" y="179842"/>
                      <a:pt x="-10978" y="168930"/>
                    </a:cubicBezTo>
                    <a:cubicBezTo>
                      <a:pt x="-10978" y="56947"/>
                      <a:pt x="67600" y="-33838"/>
                      <a:pt x="164572" y="-33838"/>
                    </a:cubicBezTo>
                    <a:lnTo>
                      <a:pt x="266116" y="-33838"/>
                    </a:lnTo>
                    <a:cubicBezTo>
                      <a:pt x="169144" y="-33838"/>
                      <a:pt x="90566" y="56947"/>
                      <a:pt x="90566" y="168930"/>
                    </a:cubicBezTo>
                  </a:path>
                </a:pathLst>
              </a:custGeom>
              <a:solidFill>
                <a:srgbClr val="000000"/>
              </a:solidFill>
              <a:ln w="152" cap="flat">
                <a:noFill/>
                <a:prstDash val="solid"/>
                <a:miter/>
              </a:ln>
            </p:spPr>
            <p:txBody>
              <a:bodyPr rtlCol="0" anchor="ctr"/>
              <a:lstStyle/>
              <a:p>
                <a:endParaRPr lang="en-IN"/>
              </a:p>
            </p:txBody>
          </p:sp>
          <p:sp>
            <p:nvSpPr>
              <p:cNvPr id="745" name="Graphic 231">
                <a:extLst>
                  <a:ext uri="{FF2B5EF4-FFF2-40B4-BE49-F238E27FC236}">
                    <a16:creationId xmlns:a16="http://schemas.microsoft.com/office/drawing/2014/main" id="{A6DC3EDE-1C1A-459A-B180-4F6038B6D0E1}"/>
                  </a:ext>
                </a:extLst>
              </p:cNvPr>
              <p:cNvSpPr/>
              <p:nvPr/>
            </p:nvSpPr>
            <p:spPr>
              <a:xfrm flipV="1">
                <a:off x="5604113" y="1284152"/>
                <a:ext cx="141228" cy="99440"/>
              </a:xfrm>
              <a:custGeom>
                <a:avLst/>
                <a:gdLst>
                  <a:gd name="connsiteX0" fmla="*/ 29096 w 141228"/>
                  <a:gd name="connsiteY0" fmla="*/ 64360 h 99440"/>
                  <a:gd name="connsiteX1" fmla="*/ -1567 w 141228"/>
                  <a:gd name="connsiteY1" fmla="*/ 4498 h 99440"/>
                  <a:gd name="connsiteX2" fmla="*/ -10604 w 141228"/>
                  <a:gd name="connsiteY2" fmla="*/ -35081 h 99440"/>
                  <a:gd name="connsiteX3" fmla="*/ 90940 w 141228"/>
                  <a:gd name="connsiteY3" fmla="*/ -35081 h 99440"/>
                  <a:gd name="connsiteX4" fmla="*/ 99977 w 141228"/>
                  <a:gd name="connsiteY4" fmla="*/ 4498 h 99440"/>
                  <a:gd name="connsiteX5" fmla="*/ 130625 w 141228"/>
                  <a:gd name="connsiteY5" fmla="*/ 64360 h 99440"/>
                  <a:gd name="connsiteX6" fmla="*/ 29096 w 141228"/>
                  <a:gd name="connsiteY6" fmla="*/ 64360 h 9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228" h="99440">
                    <a:moveTo>
                      <a:pt x="29096" y="64360"/>
                    </a:moveTo>
                    <a:cubicBezTo>
                      <a:pt x="16081" y="46743"/>
                      <a:pt x="5641" y="26535"/>
                      <a:pt x="-1567" y="4498"/>
                    </a:cubicBezTo>
                    <a:cubicBezTo>
                      <a:pt x="-5697" y="-8136"/>
                      <a:pt x="-8730" y="-21380"/>
                      <a:pt x="-10604" y="-35081"/>
                    </a:cubicBezTo>
                    <a:lnTo>
                      <a:pt x="90940" y="-35081"/>
                    </a:lnTo>
                    <a:cubicBezTo>
                      <a:pt x="92814" y="-21380"/>
                      <a:pt x="95847" y="-8136"/>
                      <a:pt x="99977" y="4498"/>
                    </a:cubicBezTo>
                    <a:cubicBezTo>
                      <a:pt x="107186" y="26535"/>
                      <a:pt x="117625" y="46743"/>
                      <a:pt x="130625" y="64360"/>
                    </a:cubicBezTo>
                    <a:lnTo>
                      <a:pt x="29096" y="64360"/>
                    </a:lnTo>
                  </a:path>
                </a:pathLst>
              </a:custGeom>
              <a:solidFill>
                <a:srgbClr val="000000"/>
              </a:solidFill>
              <a:ln w="152" cap="flat">
                <a:noFill/>
                <a:prstDash val="solid"/>
                <a:miter/>
              </a:ln>
            </p:spPr>
            <p:txBody>
              <a:bodyPr rtlCol="0" anchor="ctr"/>
              <a:lstStyle/>
              <a:p>
                <a:endParaRPr lang="en-IN"/>
              </a:p>
            </p:txBody>
          </p:sp>
          <p:sp>
            <p:nvSpPr>
              <p:cNvPr id="746" name="Graphic 231">
                <a:extLst>
                  <a:ext uri="{FF2B5EF4-FFF2-40B4-BE49-F238E27FC236}">
                    <a16:creationId xmlns:a16="http://schemas.microsoft.com/office/drawing/2014/main" id="{0A570E83-6626-4F47-80C9-A8EE0869D57F}"/>
                  </a:ext>
                </a:extLst>
              </p:cNvPr>
              <p:cNvSpPr/>
              <p:nvPr/>
            </p:nvSpPr>
            <p:spPr>
              <a:xfrm flipV="1">
                <a:off x="5643813" y="1248796"/>
                <a:ext cx="135437" cy="35356"/>
              </a:xfrm>
              <a:custGeom>
                <a:avLst/>
                <a:gdLst>
                  <a:gd name="connsiteX0" fmla="*/ 23080 w 135437"/>
                  <a:gd name="connsiteY0" fmla="*/ -225 h 35356"/>
                  <a:gd name="connsiteX1" fmla="*/ -10814 w 135437"/>
                  <a:gd name="connsiteY1" fmla="*/ -35582 h 35356"/>
                  <a:gd name="connsiteX2" fmla="*/ 90715 w 135437"/>
                  <a:gd name="connsiteY2" fmla="*/ -35582 h 35356"/>
                  <a:gd name="connsiteX3" fmla="*/ 124624 w 135437"/>
                  <a:gd name="connsiteY3" fmla="*/ -225 h 35356"/>
                  <a:gd name="connsiteX4" fmla="*/ 23080 w 135437"/>
                  <a:gd name="connsiteY4" fmla="*/ -225 h 3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37" h="35356">
                    <a:moveTo>
                      <a:pt x="23080" y="-225"/>
                    </a:moveTo>
                    <a:cubicBezTo>
                      <a:pt x="10492" y="-10283"/>
                      <a:pt x="-908" y="-22171"/>
                      <a:pt x="-10814" y="-35582"/>
                    </a:cubicBezTo>
                    <a:lnTo>
                      <a:pt x="90715" y="-35582"/>
                    </a:lnTo>
                    <a:cubicBezTo>
                      <a:pt x="100636" y="-22171"/>
                      <a:pt x="112036" y="-10283"/>
                      <a:pt x="124624" y="-225"/>
                    </a:cubicBezTo>
                    <a:lnTo>
                      <a:pt x="23080" y="-225"/>
                    </a:lnTo>
                  </a:path>
                </a:pathLst>
              </a:custGeom>
              <a:solidFill>
                <a:srgbClr val="000000"/>
              </a:solidFill>
              <a:ln w="152" cap="flat">
                <a:noFill/>
                <a:prstDash val="solid"/>
                <a:miter/>
              </a:ln>
            </p:spPr>
            <p:txBody>
              <a:bodyPr rtlCol="0" anchor="ctr"/>
              <a:lstStyle/>
              <a:p>
                <a:endParaRPr lang="en-IN"/>
              </a:p>
            </p:txBody>
          </p:sp>
          <p:sp>
            <p:nvSpPr>
              <p:cNvPr id="747" name="Graphic 231">
                <a:extLst>
                  <a:ext uri="{FF2B5EF4-FFF2-40B4-BE49-F238E27FC236}">
                    <a16:creationId xmlns:a16="http://schemas.microsoft.com/office/drawing/2014/main" id="{7B703508-56B0-4F6A-9A56-2ADEA371C524}"/>
                  </a:ext>
                </a:extLst>
              </p:cNvPr>
              <p:cNvSpPr/>
              <p:nvPr/>
            </p:nvSpPr>
            <p:spPr>
              <a:xfrm flipV="1">
                <a:off x="5677707" y="1212905"/>
                <a:ext cx="201274" cy="35890"/>
              </a:xfrm>
              <a:custGeom>
                <a:avLst/>
                <a:gdLst>
                  <a:gd name="connsiteX0" fmla="*/ 190081 w 201274"/>
                  <a:gd name="connsiteY0" fmla="*/ 44 h 35890"/>
                  <a:gd name="connsiteX1" fmla="*/ 88537 w 201274"/>
                  <a:gd name="connsiteY1" fmla="*/ 44 h 35890"/>
                  <a:gd name="connsiteX2" fmla="*/ -11194 w 201274"/>
                  <a:gd name="connsiteY2" fmla="*/ -35847 h 35890"/>
                  <a:gd name="connsiteX3" fmla="*/ 90351 w 201274"/>
                  <a:gd name="connsiteY3" fmla="*/ -35847 h 35890"/>
                  <a:gd name="connsiteX4" fmla="*/ 190081 w 201274"/>
                  <a:gd name="connsiteY4" fmla="*/ 44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4" h="35890">
                    <a:moveTo>
                      <a:pt x="190081" y="44"/>
                    </a:moveTo>
                    <a:lnTo>
                      <a:pt x="88537" y="44"/>
                    </a:lnTo>
                    <a:cubicBezTo>
                      <a:pt x="51489" y="44"/>
                      <a:pt x="17138" y="-13231"/>
                      <a:pt x="-11194" y="-35847"/>
                    </a:cubicBezTo>
                    <a:lnTo>
                      <a:pt x="90351" y="-35847"/>
                    </a:lnTo>
                    <a:cubicBezTo>
                      <a:pt x="118682" y="-13231"/>
                      <a:pt x="153033" y="44"/>
                      <a:pt x="190081" y="44"/>
                    </a:cubicBezTo>
                  </a:path>
                </a:pathLst>
              </a:custGeom>
              <a:solidFill>
                <a:srgbClr val="000000"/>
              </a:solidFill>
              <a:ln w="152" cap="flat">
                <a:noFill/>
                <a:prstDash val="solid"/>
                <a:miter/>
              </a:ln>
            </p:spPr>
            <p:txBody>
              <a:bodyPr rtlCol="0" anchor="ctr"/>
              <a:lstStyle/>
              <a:p>
                <a:endParaRPr lang="en-IN"/>
              </a:p>
            </p:txBody>
          </p:sp>
        </p:grpSp>
        <p:sp>
          <p:nvSpPr>
            <p:cNvPr id="646" name="Graphic 231">
              <a:extLst>
                <a:ext uri="{FF2B5EF4-FFF2-40B4-BE49-F238E27FC236}">
                  <a16:creationId xmlns:a16="http://schemas.microsoft.com/office/drawing/2014/main" id="{C0AFADB5-40B8-42EE-84F3-0DD7201D05CA}"/>
                </a:ext>
              </a:extLst>
            </p:cNvPr>
            <p:cNvSpPr/>
            <p:nvPr/>
          </p:nvSpPr>
          <p:spPr>
            <a:xfrm flipV="1">
              <a:off x="5695538" y="1212905"/>
              <a:ext cx="359008" cy="405490"/>
            </a:xfrm>
            <a:custGeom>
              <a:avLst/>
              <a:gdLst>
                <a:gd name="connsiteX0" fmla="*/ 167753 w 359008"/>
                <a:gd name="connsiteY0" fmla="*/ 371018 h 405490"/>
                <a:gd name="connsiteX1" fmla="*/ 347265 w 359008"/>
                <a:gd name="connsiteY1" fmla="*/ 168296 h 405490"/>
                <a:gd name="connsiteX2" fmla="*/ 167753 w 359008"/>
                <a:gd name="connsiteY2" fmla="*/ -34472 h 405490"/>
                <a:gd name="connsiteX3" fmla="*/ -11743 w 359008"/>
                <a:gd name="connsiteY3" fmla="*/ 168296 h 405490"/>
                <a:gd name="connsiteX4" fmla="*/ 167753 w 359008"/>
                <a:gd name="connsiteY4" fmla="*/ 371018 h 40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008" h="405490">
                  <a:moveTo>
                    <a:pt x="167753" y="371018"/>
                  </a:moveTo>
                  <a:cubicBezTo>
                    <a:pt x="266920" y="371018"/>
                    <a:pt x="347265" y="280234"/>
                    <a:pt x="347265" y="168296"/>
                  </a:cubicBezTo>
                  <a:cubicBezTo>
                    <a:pt x="347265" y="56312"/>
                    <a:pt x="266920" y="-34472"/>
                    <a:pt x="167753" y="-34472"/>
                  </a:cubicBezTo>
                  <a:cubicBezTo>
                    <a:pt x="68602" y="-34472"/>
                    <a:pt x="-11743" y="56312"/>
                    <a:pt x="-11743" y="168296"/>
                  </a:cubicBezTo>
                  <a:cubicBezTo>
                    <a:pt x="-11743" y="280234"/>
                    <a:pt x="68602" y="371018"/>
                    <a:pt x="167753" y="371018"/>
                  </a:cubicBezTo>
                </a:path>
              </a:pathLst>
            </a:custGeom>
            <a:solidFill>
              <a:srgbClr val="939598"/>
            </a:solidFill>
            <a:ln w="152" cap="flat">
              <a:noFill/>
              <a:prstDash val="solid"/>
              <a:miter/>
            </a:ln>
          </p:spPr>
          <p:txBody>
            <a:bodyPr rtlCol="0" anchor="ctr"/>
            <a:lstStyle/>
            <a:p>
              <a:endParaRPr lang="en-IN"/>
            </a:p>
          </p:txBody>
        </p:sp>
        <p:sp>
          <p:nvSpPr>
            <p:cNvPr id="647" name="Graphic 231">
              <a:extLst>
                <a:ext uri="{FF2B5EF4-FFF2-40B4-BE49-F238E27FC236}">
                  <a16:creationId xmlns:a16="http://schemas.microsoft.com/office/drawing/2014/main" id="{789B6F69-9AB9-4815-9CD5-3D77CB1C9B74}"/>
                </a:ext>
              </a:extLst>
            </p:cNvPr>
            <p:cNvSpPr/>
            <p:nvPr/>
          </p:nvSpPr>
          <p:spPr>
            <a:xfrm flipV="1">
              <a:off x="5703432" y="1212905"/>
              <a:ext cx="351114" cy="405490"/>
            </a:xfrm>
            <a:custGeom>
              <a:avLst/>
              <a:gdLst>
                <a:gd name="connsiteX0" fmla="*/ 163784 w 351114"/>
                <a:gd name="connsiteY0" fmla="*/ 371018 h 405490"/>
                <a:gd name="connsiteX1" fmla="*/ 339349 w 351114"/>
                <a:gd name="connsiteY1" fmla="*/ 168296 h 405490"/>
                <a:gd name="connsiteX2" fmla="*/ 163784 w 351114"/>
                <a:gd name="connsiteY2" fmla="*/ -34472 h 405490"/>
                <a:gd name="connsiteX3" fmla="*/ -11766 w 351114"/>
                <a:gd name="connsiteY3" fmla="*/ 168296 h 405490"/>
                <a:gd name="connsiteX4" fmla="*/ 163784 w 351114"/>
                <a:gd name="connsiteY4" fmla="*/ 371018 h 40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14" h="405490">
                  <a:moveTo>
                    <a:pt x="163784" y="371018"/>
                  </a:moveTo>
                  <a:cubicBezTo>
                    <a:pt x="260771" y="371018"/>
                    <a:pt x="339349" y="280234"/>
                    <a:pt x="339349" y="168296"/>
                  </a:cubicBezTo>
                  <a:cubicBezTo>
                    <a:pt x="339349" y="56312"/>
                    <a:pt x="260771" y="-34472"/>
                    <a:pt x="163784" y="-34472"/>
                  </a:cubicBezTo>
                  <a:cubicBezTo>
                    <a:pt x="66812" y="-34472"/>
                    <a:pt x="-11766" y="56312"/>
                    <a:pt x="-11766" y="168296"/>
                  </a:cubicBezTo>
                  <a:cubicBezTo>
                    <a:pt x="-11766" y="280234"/>
                    <a:pt x="66812" y="371018"/>
                    <a:pt x="163784" y="371018"/>
                  </a:cubicBezTo>
                </a:path>
              </a:pathLst>
            </a:custGeom>
            <a:solidFill>
              <a:srgbClr val="414042"/>
            </a:solidFill>
            <a:ln w="152" cap="flat">
              <a:noFill/>
              <a:prstDash val="solid"/>
              <a:miter/>
            </a:ln>
          </p:spPr>
          <p:txBody>
            <a:bodyPr rtlCol="0" anchor="ctr"/>
            <a:lstStyle/>
            <a:p>
              <a:endParaRPr lang="en-IN"/>
            </a:p>
          </p:txBody>
        </p:sp>
        <p:sp>
          <p:nvSpPr>
            <p:cNvPr id="648" name="Graphic 231">
              <a:extLst>
                <a:ext uri="{FF2B5EF4-FFF2-40B4-BE49-F238E27FC236}">
                  <a16:creationId xmlns:a16="http://schemas.microsoft.com/office/drawing/2014/main" id="{7227C017-74F7-4D72-BD58-93819F2F60E1}"/>
                </a:ext>
              </a:extLst>
            </p:cNvPr>
            <p:cNvSpPr/>
            <p:nvPr/>
          </p:nvSpPr>
          <p:spPr>
            <a:xfrm flipV="1">
              <a:off x="5748421" y="1264859"/>
              <a:ext cx="261137" cy="301568"/>
            </a:xfrm>
            <a:custGeom>
              <a:avLst/>
              <a:gdLst>
                <a:gd name="connsiteX0" fmla="*/ 118795 w 261137"/>
                <a:gd name="connsiteY0" fmla="*/ 267096 h 301568"/>
                <a:gd name="connsiteX1" fmla="*/ 249371 w 261137"/>
                <a:gd name="connsiteY1" fmla="*/ 116327 h 301568"/>
                <a:gd name="connsiteX2" fmla="*/ 118795 w 261137"/>
                <a:gd name="connsiteY2" fmla="*/ -34472 h 301568"/>
                <a:gd name="connsiteX3" fmla="*/ -11766 w 261137"/>
                <a:gd name="connsiteY3" fmla="*/ 116327 h 301568"/>
                <a:gd name="connsiteX4" fmla="*/ 118795 w 261137"/>
                <a:gd name="connsiteY4" fmla="*/ 267096 h 301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37" h="301568">
                  <a:moveTo>
                    <a:pt x="118795" y="267096"/>
                  </a:moveTo>
                  <a:cubicBezTo>
                    <a:pt x="190926" y="267096"/>
                    <a:pt x="249371" y="199568"/>
                    <a:pt x="249371" y="116327"/>
                  </a:cubicBezTo>
                  <a:cubicBezTo>
                    <a:pt x="249371" y="33041"/>
                    <a:pt x="190926" y="-34472"/>
                    <a:pt x="118795" y="-34472"/>
                  </a:cubicBezTo>
                  <a:cubicBezTo>
                    <a:pt x="46664" y="-34472"/>
                    <a:pt x="-11766" y="33041"/>
                    <a:pt x="-11766" y="116327"/>
                  </a:cubicBezTo>
                  <a:cubicBezTo>
                    <a:pt x="-11766" y="199568"/>
                    <a:pt x="46664" y="267096"/>
                    <a:pt x="118795" y="267096"/>
                  </a:cubicBezTo>
                </a:path>
              </a:pathLst>
            </a:custGeom>
            <a:solidFill>
              <a:srgbClr val="231F20"/>
            </a:solidFill>
            <a:ln w="152" cap="flat">
              <a:noFill/>
              <a:prstDash val="solid"/>
              <a:miter/>
            </a:ln>
          </p:spPr>
          <p:txBody>
            <a:bodyPr rtlCol="0" anchor="ctr"/>
            <a:lstStyle/>
            <a:p>
              <a:endParaRPr lang="en-IN"/>
            </a:p>
          </p:txBody>
        </p:sp>
        <p:sp>
          <p:nvSpPr>
            <p:cNvPr id="649" name="Graphic 231">
              <a:extLst>
                <a:ext uri="{FF2B5EF4-FFF2-40B4-BE49-F238E27FC236}">
                  <a16:creationId xmlns:a16="http://schemas.microsoft.com/office/drawing/2014/main" id="{FCBFB54D-04F7-49E5-BC98-E3A182C7B59C}"/>
                </a:ext>
              </a:extLst>
            </p:cNvPr>
            <p:cNvSpPr/>
            <p:nvPr/>
          </p:nvSpPr>
          <p:spPr>
            <a:xfrm flipV="1">
              <a:off x="5772607" y="1430563"/>
              <a:ext cx="212049" cy="113904"/>
            </a:xfrm>
            <a:custGeom>
              <a:avLst/>
              <a:gdLst>
                <a:gd name="connsiteX0" fmla="*/ 94611 w 212049"/>
                <a:gd name="connsiteY0" fmla="*/ -33938 h 113904"/>
                <a:gd name="connsiteX1" fmla="*/ 70471 w 212049"/>
                <a:gd name="connsiteY1" fmla="*/ -30920 h 113904"/>
                <a:gd name="connsiteX2" fmla="*/ 80423 w 212049"/>
                <a:gd name="connsiteY2" fmla="*/ 12117 h 113904"/>
                <a:gd name="connsiteX3" fmla="*/ 101180 w 212049"/>
                <a:gd name="connsiteY3" fmla="*/ 34794 h 113904"/>
                <a:gd name="connsiteX4" fmla="*/ 116511 w 212049"/>
                <a:gd name="connsiteY4" fmla="*/ -31469 h 113904"/>
                <a:gd name="connsiteX5" fmla="*/ 94611 w 212049"/>
                <a:gd name="connsiteY5" fmla="*/ -33938 h 113904"/>
                <a:gd name="connsiteX6" fmla="*/ 176587 w 212049"/>
                <a:gd name="connsiteY6" fmla="*/ 7500 h 113904"/>
                <a:gd name="connsiteX7" fmla="*/ 114881 w 212049"/>
                <a:gd name="connsiteY7" fmla="*/ 79052 h 113904"/>
                <a:gd name="connsiteX8" fmla="*/ 115033 w 212049"/>
                <a:gd name="connsiteY8" fmla="*/ 79966 h 113904"/>
                <a:gd name="connsiteX9" fmla="*/ 200286 w 212049"/>
                <a:gd name="connsiteY9" fmla="*/ 53509 h 113904"/>
                <a:gd name="connsiteX10" fmla="*/ 176587 w 212049"/>
                <a:gd name="connsiteY10" fmla="*/ 7500 h 113904"/>
                <a:gd name="connsiteX11" fmla="*/ 11096 w 212049"/>
                <a:gd name="connsiteY11" fmla="*/ 9481 h 113904"/>
                <a:gd name="connsiteX12" fmla="*/ -11764 w 212049"/>
                <a:gd name="connsiteY12" fmla="*/ 56039 h 113904"/>
                <a:gd name="connsiteX13" fmla="*/ 42978 w 212049"/>
                <a:gd name="connsiteY13" fmla="*/ 73032 h 113904"/>
                <a:gd name="connsiteX14" fmla="*/ 48404 w 212049"/>
                <a:gd name="connsiteY14" fmla="*/ 52747 h 113904"/>
                <a:gd name="connsiteX15" fmla="*/ 11096 w 212049"/>
                <a:gd name="connsiteY15" fmla="*/ 9481 h 1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049" h="113904">
                  <a:moveTo>
                    <a:pt x="94611" y="-33938"/>
                  </a:moveTo>
                  <a:cubicBezTo>
                    <a:pt x="86321" y="-33938"/>
                    <a:pt x="78244" y="-32902"/>
                    <a:pt x="70471" y="-30920"/>
                  </a:cubicBezTo>
                  <a:lnTo>
                    <a:pt x="80423" y="12117"/>
                  </a:lnTo>
                  <a:cubicBezTo>
                    <a:pt x="88195" y="13520"/>
                    <a:pt x="95343" y="22709"/>
                    <a:pt x="101180" y="34794"/>
                  </a:cubicBezTo>
                  <a:lnTo>
                    <a:pt x="116511" y="-31469"/>
                  </a:lnTo>
                  <a:cubicBezTo>
                    <a:pt x="109425" y="-33084"/>
                    <a:pt x="102109" y="-33938"/>
                    <a:pt x="94611" y="-33938"/>
                  </a:cubicBezTo>
                  <a:moveTo>
                    <a:pt x="176587" y="7500"/>
                  </a:moveTo>
                  <a:lnTo>
                    <a:pt x="114881" y="79052"/>
                  </a:lnTo>
                  <a:cubicBezTo>
                    <a:pt x="114942" y="79357"/>
                    <a:pt x="114987" y="79661"/>
                    <a:pt x="115033" y="79966"/>
                  </a:cubicBezTo>
                  <a:lnTo>
                    <a:pt x="200286" y="53509"/>
                  </a:lnTo>
                  <a:cubicBezTo>
                    <a:pt x="195211" y="36227"/>
                    <a:pt x="187072" y="20606"/>
                    <a:pt x="176587" y="7500"/>
                  </a:cubicBezTo>
                  <a:moveTo>
                    <a:pt x="11096" y="9481"/>
                  </a:moveTo>
                  <a:cubicBezTo>
                    <a:pt x="870" y="22816"/>
                    <a:pt x="-7009" y="38635"/>
                    <a:pt x="-11764" y="56039"/>
                  </a:cubicBezTo>
                  <a:lnTo>
                    <a:pt x="42978" y="73032"/>
                  </a:lnTo>
                  <a:cubicBezTo>
                    <a:pt x="44335" y="66494"/>
                    <a:pt x="46179" y="59545"/>
                    <a:pt x="48404" y="52747"/>
                  </a:cubicBezTo>
                  <a:lnTo>
                    <a:pt x="11096" y="9481"/>
                  </a:lnTo>
                </a:path>
              </a:pathLst>
            </a:custGeom>
            <a:solidFill>
              <a:srgbClr val="000000"/>
            </a:solidFill>
            <a:ln w="152" cap="flat">
              <a:noFill/>
              <a:prstDash val="solid"/>
              <a:miter/>
            </a:ln>
          </p:spPr>
          <p:txBody>
            <a:bodyPr rtlCol="0" anchor="ctr"/>
            <a:lstStyle/>
            <a:p>
              <a:endParaRPr lang="en-IN"/>
            </a:p>
          </p:txBody>
        </p:sp>
        <p:sp>
          <p:nvSpPr>
            <p:cNvPr id="650" name="Graphic 231">
              <a:extLst>
                <a:ext uri="{FF2B5EF4-FFF2-40B4-BE49-F238E27FC236}">
                  <a16:creationId xmlns:a16="http://schemas.microsoft.com/office/drawing/2014/main" id="{FA06A407-38B6-4985-9768-F448B567BBDD}"/>
                </a:ext>
              </a:extLst>
            </p:cNvPr>
            <p:cNvSpPr/>
            <p:nvPr/>
          </p:nvSpPr>
          <p:spPr>
            <a:xfrm flipV="1">
              <a:off x="5754410" y="1271884"/>
              <a:ext cx="249158" cy="287746"/>
            </a:xfrm>
            <a:custGeom>
              <a:avLst/>
              <a:gdLst>
                <a:gd name="connsiteX0" fmla="*/ 87629 w 249158"/>
                <a:gd name="connsiteY0" fmla="*/ -20771 h 287746"/>
                <a:gd name="connsiteX1" fmla="*/ 111617 w 249158"/>
                <a:gd name="connsiteY1" fmla="*/ 82983 h 287746"/>
                <a:gd name="connsiteX2" fmla="*/ 135757 w 249158"/>
                <a:gd name="connsiteY2" fmla="*/ -21396 h 287746"/>
                <a:gd name="connsiteX3" fmla="*/ 112806 w 249158"/>
                <a:gd name="connsiteY3" fmla="*/ -24047 h 287746"/>
                <a:gd name="connsiteX4" fmla="*/ 87629 w 249158"/>
                <a:gd name="connsiteY4" fmla="*/ -20771 h 287746"/>
                <a:gd name="connsiteX5" fmla="*/ 3322 w 249158"/>
                <a:gd name="connsiteY5" fmla="*/ 151853 h 287746"/>
                <a:gd name="connsiteX6" fmla="*/ 28056 w 249158"/>
                <a:gd name="connsiteY6" fmla="*/ 199889 h 287746"/>
                <a:gd name="connsiteX7" fmla="*/ 93665 w 249158"/>
                <a:gd name="connsiteY7" fmla="*/ 123811 h 287746"/>
                <a:gd name="connsiteX8" fmla="*/ 3322 w 249158"/>
                <a:gd name="connsiteY8" fmla="*/ 151853 h 287746"/>
                <a:gd name="connsiteX9" fmla="*/ 26502 w 249158"/>
                <a:gd name="connsiteY9" fmla="*/ 20880 h 287746"/>
                <a:gd name="connsiteX10" fmla="*/ 2545 w 249158"/>
                <a:gd name="connsiteY10" fmla="*/ 69465 h 287746"/>
                <a:gd name="connsiteX11" fmla="*/ 92476 w 249158"/>
                <a:gd name="connsiteY11" fmla="*/ 97385 h 287746"/>
                <a:gd name="connsiteX12" fmla="*/ 26502 w 249158"/>
                <a:gd name="connsiteY12" fmla="*/ 20880 h 287746"/>
                <a:gd name="connsiteX13" fmla="*/ 137998 w 249158"/>
                <a:gd name="connsiteY13" fmla="*/ 239574 h 287746"/>
                <a:gd name="connsiteX14" fmla="*/ 113995 w 249158"/>
                <a:gd name="connsiteY14" fmla="*/ 135821 h 287746"/>
                <a:gd name="connsiteX15" fmla="*/ 89855 w 249158"/>
                <a:gd name="connsiteY15" fmla="*/ 240199 h 287746"/>
                <a:gd name="connsiteX16" fmla="*/ 112806 w 249158"/>
                <a:gd name="connsiteY16" fmla="*/ 242851 h 287746"/>
                <a:gd name="connsiteX17" fmla="*/ 137998 w 249158"/>
                <a:gd name="connsiteY17" fmla="*/ 239574 h 287746"/>
                <a:gd name="connsiteX18" fmla="*/ 199110 w 249158"/>
                <a:gd name="connsiteY18" fmla="*/ 197924 h 287746"/>
                <a:gd name="connsiteX19" fmla="*/ 223098 w 249158"/>
                <a:gd name="connsiteY19" fmla="*/ 149353 h 287746"/>
                <a:gd name="connsiteX20" fmla="*/ 133136 w 249158"/>
                <a:gd name="connsiteY20" fmla="*/ 121419 h 287746"/>
                <a:gd name="connsiteX21" fmla="*/ 199110 w 249158"/>
                <a:gd name="connsiteY21" fmla="*/ 197924 h 287746"/>
                <a:gd name="connsiteX22" fmla="*/ 131947 w 249158"/>
                <a:gd name="connsiteY22" fmla="*/ 94992 h 287746"/>
                <a:gd name="connsiteX23" fmla="*/ 222290 w 249158"/>
                <a:gd name="connsiteY23" fmla="*/ 66951 h 287746"/>
                <a:gd name="connsiteX24" fmla="*/ 197571 w 249158"/>
                <a:gd name="connsiteY24" fmla="*/ 18899 h 287746"/>
                <a:gd name="connsiteX25" fmla="*/ 131947 w 249158"/>
                <a:gd name="connsiteY25" fmla="*/ 94992 h 287746"/>
                <a:gd name="connsiteX26" fmla="*/ 112806 w 249158"/>
                <a:gd name="connsiteY26" fmla="*/ 253275 h 287746"/>
                <a:gd name="connsiteX27" fmla="*/ -11766 w 249158"/>
                <a:gd name="connsiteY27" fmla="*/ 109424 h 287746"/>
                <a:gd name="connsiteX28" fmla="*/ 112806 w 249158"/>
                <a:gd name="connsiteY28" fmla="*/ -34472 h 287746"/>
                <a:gd name="connsiteX29" fmla="*/ 237393 w 249158"/>
                <a:gd name="connsiteY29" fmla="*/ 109424 h 287746"/>
                <a:gd name="connsiteX30" fmla="*/ 112806 w 249158"/>
                <a:gd name="connsiteY30" fmla="*/ 253275 h 28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158" h="287746">
                  <a:moveTo>
                    <a:pt x="87629" y="-20771"/>
                  </a:moveTo>
                  <a:lnTo>
                    <a:pt x="111617" y="82983"/>
                  </a:lnTo>
                  <a:lnTo>
                    <a:pt x="135757" y="-21396"/>
                  </a:lnTo>
                  <a:cubicBezTo>
                    <a:pt x="128336" y="-23118"/>
                    <a:pt x="120670" y="-24047"/>
                    <a:pt x="112806" y="-24047"/>
                  </a:cubicBezTo>
                  <a:cubicBezTo>
                    <a:pt x="104150" y="-24047"/>
                    <a:pt x="95737" y="-22859"/>
                    <a:pt x="87629" y="-20771"/>
                  </a:cubicBezTo>
                  <a:moveTo>
                    <a:pt x="3322" y="151853"/>
                  </a:moveTo>
                  <a:cubicBezTo>
                    <a:pt x="8579" y="169927"/>
                    <a:pt x="17099" y="186204"/>
                    <a:pt x="28056" y="199889"/>
                  </a:cubicBezTo>
                  <a:lnTo>
                    <a:pt x="93665" y="123811"/>
                  </a:lnTo>
                  <a:lnTo>
                    <a:pt x="3322" y="151853"/>
                  </a:lnTo>
                  <a:moveTo>
                    <a:pt x="26502" y="20880"/>
                  </a:moveTo>
                  <a:cubicBezTo>
                    <a:pt x="15788" y="34810"/>
                    <a:pt x="7482" y="51239"/>
                    <a:pt x="2545" y="69465"/>
                  </a:cubicBezTo>
                  <a:lnTo>
                    <a:pt x="92476" y="97385"/>
                  </a:lnTo>
                  <a:lnTo>
                    <a:pt x="26502" y="20880"/>
                  </a:lnTo>
                  <a:moveTo>
                    <a:pt x="137998" y="239574"/>
                  </a:moveTo>
                  <a:lnTo>
                    <a:pt x="113995" y="135821"/>
                  </a:lnTo>
                  <a:lnTo>
                    <a:pt x="89855" y="240199"/>
                  </a:lnTo>
                  <a:cubicBezTo>
                    <a:pt x="97276" y="241921"/>
                    <a:pt x="104957" y="242851"/>
                    <a:pt x="112806" y="242851"/>
                  </a:cubicBezTo>
                  <a:cubicBezTo>
                    <a:pt x="121462" y="242851"/>
                    <a:pt x="129875" y="241662"/>
                    <a:pt x="137998" y="239574"/>
                  </a:cubicBezTo>
                  <a:moveTo>
                    <a:pt x="199110" y="197924"/>
                  </a:moveTo>
                  <a:cubicBezTo>
                    <a:pt x="209839" y="184009"/>
                    <a:pt x="218145" y="167565"/>
                    <a:pt x="223098" y="149353"/>
                  </a:cubicBezTo>
                  <a:lnTo>
                    <a:pt x="133136" y="121419"/>
                  </a:lnTo>
                  <a:lnTo>
                    <a:pt x="199110" y="197924"/>
                  </a:lnTo>
                  <a:moveTo>
                    <a:pt x="131947" y="94992"/>
                  </a:moveTo>
                  <a:lnTo>
                    <a:pt x="222290" y="66951"/>
                  </a:lnTo>
                  <a:cubicBezTo>
                    <a:pt x="217032" y="48876"/>
                    <a:pt x="208528" y="32600"/>
                    <a:pt x="197571" y="18899"/>
                  </a:cubicBezTo>
                  <a:lnTo>
                    <a:pt x="131947" y="94992"/>
                  </a:lnTo>
                  <a:moveTo>
                    <a:pt x="112806" y="253275"/>
                  </a:moveTo>
                  <a:cubicBezTo>
                    <a:pt x="43997" y="253275"/>
                    <a:pt x="-11766" y="188856"/>
                    <a:pt x="-11766" y="109424"/>
                  </a:cubicBezTo>
                  <a:cubicBezTo>
                    <a:pt x="-11766" y="29948"/>
                    <a:pt x="43997" y="-34472"/>
                    <a:pt x="112806" y="-34472"/>
                  </a:cubicBezTo>
                  <a:cubicBezTo>
                    <a:pt x="181630" y="-34472"/>
                    <a:pt x="237393" y="29948"/>
                    <a:pt x="237393" y="109424"/>
                  </a:cubicBezTo>
                  <a:cubicBezTo>
                    <a:pt x="237393" y="188856"/>
                    <a:pt x="181630" y="253275"/>
                    <a:pt x="112806" y="253275"/>
                  </a:cubicBezTo>
                </a:path>
              </a:pathLst>
            </a:custGeom>
            <a:solidFill>
              <a:srgbClr val="E6E7E8"/>
            </a:solidFill>
            <a:ln w="152" cap="flat">
              <a:noFill/>
              <a:prstDash val="solid"/>
              <a:miter/>
            </a:ln>
          </p:spPr>
          <p:txBody>
            <a:bodyPr rtlCol="0" anchor="ctr"/>
            <a:lstStyle/>
            <a:p>
              <a:endParaRPr lang="en-IN"/>
            </a:p>
          </p:txBody>
        </p:sp>
        <p:sp>
          <p:nvSpPr>
            <p:cNvPr id="651" name="Graphic 231">
              <a:extLst>
                <a:ext uri="{FF2B5EF4-FFF2-40B4-BE49-F238E27FC236}">
                  <a16:creationId xmlns:a16="http://schemas.microsoft.com/office/drawing/2014/main" id="{CA5A1466-7C95-44C9-ADF0-57722E1AE4E4}"/>
                </a:ext>
              </a:extLst>
            </p:cNvPr>
            <p:cNvSpPr/>
            <p:nvPr/>
          </p:nvSpPr>
          <p:spPr>
            <a:xfrm flipV="1">
              <a:off x="5769498" y="1282309"/>
              <a:ext cx="219715" cy="94701"/>
            </a:xfrm>
            <a:custGeom>
              <a:avLst/>
              <a:gdLst>
                <a:gd name="connsiteX0" fmla="*/ 204168 w 219715"/>
                <a:gd name="connsiteY0" fmla="*/ -35112 h 94701"/>
                <a:gd name="connsiteX1" fmla="*/ 181323 w 219715"/>
                <a:gd name="connsiteY1" fmla="*/ 11538 h 94701"/>
                <a:gd name="connsiteX2" fmla="*/ 184020 w 219715"/>
                <a:gd name="connsiteY2" fmla="*/ 14662 h 94701"/>
                <a:gd name="connsiteX3" fmla="*/ 200525 w 219715"/>
                <a:gd name="connsiteY3" fmla="*/ -12984 h 94701"/>
                <a:gd name="connsiteX4" fmla="*/ 207947 w 219715"/>
                <a:gd name="connsiteY4" fmla="*/ -33939 h 94701"/>
                <a:gd name="connsiteX5" fmla="*/ 204168 w 219715"/>
                <a:gd name="connsiteY5" fmla="*/ -35112 h 94701"/>
                <a:gd name="connsiteX6" fmla="*/ -8004 w 219715"/>
                <a:gd name="connsiteY6" fmla="*/ -32567 h 94701"/>
                <a:gd name="connsiteX7" fmla="*/ -11768 w 219715"/>
                <a:gd name="connsiteY7" fmla="*/ -31408 h 94701"/>
                <a:gd name="connsiteX8" fmla="*/ 12967 w 219715"/>
                <a:gd name="connsiteY8" fmla="*/ 16628 h 94701"/>
                <a:gd name="connsiteX9" fmla="*/ 15664 w 219715"/>
                <a:gd name="connsiteY9" fmla="*/ 13504 h 94701"/>
                <a:gd name="connsiteX10" fmla="*/ -8004 w 219715"/>
                <a:gd name="connsiteY10" fmla="*/ -32567 h 94701"/>
                <a:gd name="connsiteX11" fmla="*/ 121917 w 219715"/>
                <a:gd name="connsiteY11" fmla="*/ 52031 h 94701"/>
                <a:gd name="connsiteX12" fmla="*/ 97716 w 219715"/>
                <a:gd name="connsiteY12" fmla="*/ 55079 h 94701"/>
                <a:gd name="connsiteX13" fmla="*/ 75771 w 219715"/>
                <a:gd name="connsiteY13" fmla="*/ 52579 h 94701"/>
                <a:gd name="connsiteX14" fmla="*/ 74765 w 219715"/>
                <a:gd name="connsiteY14" fmla="*/ 56938 h 94701"/>
                <a:gd name="connsiteX15" fmla="*/ 97381 w 219715"/>
                <a:gd name="connsiteY15" fmla="*/ 59589 h 94701"/>
                <a:gd name="connsiteX16" fmla="*/ 97716 w 219715"/>
                <a:gd name="connsiteY16" fmla="*/ 59589 h 94701"/>
                <a:gd name="connsiteX17" fmla="*/ 97731 w 219715"/>
                <a:gd name="connsiteY17" fmla="*/ 59589 h 94701"/>
                <a:gd name="connsiteX18" fmla="*/ 98021 w 219715"/>
                <a:gd name="connsiteY18" fmla="*/ 59589 h 94701"/>
                <a:gd name="connsiteX19" fmla="*/ 122908 w 219715"/>
                <a:gd name="connsiteY19" fmla="*/ 56313 h 94701"/>
                <a:gd name="connsiteX20" fmla="*/ 121917 w 219715"/>
                <a:gd name="connsiteY20" fmla="*/ 52031 h 9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715" h="94701">
                  <a:moveTo>
                    <a:pt x="204168" y="-35112"/>
                  </a:moveTo>
                  <a:cubicBezTo>
                    <a:pt x="199428" y="-17662"/>
                    <a:pt x="191564" y="-1828"/>
                    <a:pt x="181323" y="11538"/>
                  </a:cubicBezTo>
                  <a:lnTo>
                    <a:pt x="184020" y="14662"/>
                  </a:lnTo>
                  <a:cubicBezTo>
                    <a:pt x="190467" y="6311"/>
                    <a:pt x="196029" y="-2971"/>
                    <a:pt x="200525" y="-12984"/>
                  </a:cubicBezTo>
                  <a:cubicBezTo>
                    <a:pt x="203497" y="-19659"/>
                    <a:pt x="205981" y="-26654"/>
                    <a:pt x="207947" y="-33939"/>
                  </a:cubicBezTo>
                  <a:lnTo>
                    <a:pt x="204168" y="-35112"/>
                  </a:lnTo>
                  <a:moveTo>
                    <a:pt x="-8004" y="-32567"/>
                  </a:moveTo>
                  <a:lnTo>
                    <a:pt x="-11768" y="-31408"/>
                  </a:lnTo>
                  <a:cubicBezTo>
                    <a:pt x="-6510" y="-13334"/>
                    <a:pt x="2009" y="2942"/>
                    <a:pt x="12967" y="16628"/>
                  </a:cubicBezTo>
                  <a:lnTo>
                    <a:pt x="15664" y="13504"/>
                  </a:lnTo>
                  <a:cubicBezTo>
                    <a:pt x="5179" y="382"/>
                    <a:pt x="-2959" y="-15270"/>
                    <a:pt x="-8004" y="-32567"/>
                  </a:cubicBezTo>
                  <a:moveTo>
                    <a:pt x="121917" y="52031"/>
                  </a:moveTo>
                  <a:cubicBezTo>
                    <a:pt x="114130" y="54027"/>
                    <a:pt x="106022" y="55079"/>
                    <a:pt x="97716" y="55079"/>
                  </a:cubicBezTo>
                  <a:cubicBezTo>
                    <a:pt x="90203" y="55079"/>
                    <a:pt x="82872" y="54210"/>
                    <a:pt x="75771" y="52579"/>
                  </a:cubicBezTo>
                  <a:lnTo>
                    <a:pt x="74765" y="56938"/>
                  </a:lnTo>
                  <a:cubicBezTo>
                    <a:pt x="82080" y="58630"/>
                    <a:pt x="89639" y="59559"/>
                    <a:pt x="97381" y="59589"/>
                  </a:cubicBezTo>
                  <a:cubicBezTo>
                    <a:pt x="97488" y="59589"/>
                    <a:pt x="97610" y="59589"/>
                    <a:pt x="97716" y="59589"/>
                  </a:cubicBezTo>
                  <a:cubicBezTo>
                    <a:pt x="97716" y="59589"/>
                    <a:pt x="97716" y="59589"/>
                    <a:pt x="97731" y="59589"/>
                  </a:cubicBezTo>
                  <a:cubicBezTo>
                    <a:pt x="97823" y="59589"/>
                    <a:pt x="97930" y="59589"/>
                    <a:pt x="98021" y="59589"/>
                  </a:cubicBezTo>
                  <a:cubicBezTo>
                    <a:pt x="106571" y="59559"/>
                    <a:pt x="114876" y="58370"/>
                    <a:pt x="122908" y="56313"/>
                  </a:cubicBezTo>
                  <a:lnTo>
                    <a:pt x="121917" y="52031"/>
                  </a:lnTo>
                </a:path>
              </a:pathLst>
            </a:custGeom>
            <a:solidFill>
              <a:srgbClr val="1D1A1B"/>
            </a:solidFill>
            <a:ln w="152" cap="flat">
              <a:noFill/>
              <a:prstDash val="solid"/>
              <a:miter/>
            </a:ln>
          </p:spPr>
          <p:txBody>
            <a:bodyPr rtlCol="0" anchor="ctr"/>
            <a:lstStyle/>
            <a:p>
              <a:endParaRPr lang="en-IN"/>
            </a:p>
          </p:txBody>
        </p:sp>
        <p:sp>
          <p:nvSpPr>
            <p:cNvPr id="652" name="Graphic 231">
              <a:extLst>
                <a:ext uri="{FF2B5EF4-FFF2-40B4-BE49-F238E27FC236}">
                  <a16:creationId xmlns:a16="http://schemas.microsoft.com/office/drawing/2014/main" id="{D95A973C-9C26-47E8-ACD5-220892B2BF00}"/>
                </a:ext>
              </a:extLst>
            </p:cNvPr>
            <p:cNvSpPr/>
            <p:nvPr/>
          </p:nvSpPr>
          <p:spPr>
            <a:xfrm flipV="1">
              <a:off x="5773262" y="1286819"/>
              <a:ext cx="212171" cy="116890"/>
            </a:xfrm>
            <a:custGeom>
              <a:avLst/>
              <a:gdLst>
                <a:gd name="connsiteX0" fmla="*/ 114374 w 212171"/>
                <a:gd name="connsiteY0" fmla="*/ -34996 h 116890"/>
                <a:gd name="connsiteX1" fmla="*/ 114358 w 212171"/>
                <a:gd name="connsiteY1" fmla="*/ -34935 h 116890"/>
                <a:gd name="connsiteX2" fmla="*/ 177559 w 212171"/>
                <a:gd name="connsiteY2" fmla="*/ 38354 h 116890"/>
                <a:gd name="connsiteX3" fmla="*/ 200403 w 212171"/>
                <a:gd name="connsiteY3" fmla="*/ -8295 h 116890"/>
                <a:gd name="connsiteX4" fmla="*/ 114374 w 212171"/>
                <a:gd name="connsiteY4" fmla="*/ -34996 h 116890"/>
                <a:gd name="connsiteX5" fmla="*/ 45458 w 212171"/>
                <a:gd name="connsiteY5" fmla="*/ -23520 h 116890"/>
                <a:gd name="connsiteX6" fmla="*/ -11768 w 212171"/>
                <a:gd name="connsiteY6" fmla="*/ -5751 h 116890"/>
                <a:gd name="connsiteX7" fmla="*/ 11900 w 212171"/>
                <a:gd name="connsiteY7" fmla="*/ 40320 h 116890"/>
                <a:gd name="connsiteX8" fmla="*/ 55974 w 212171"/>
                <a:gd name="connsiteY8" fmla="*/ -10795 h 116890"/>
                <a:gd name="connsiteX9" fmla="*/ 45458 w 212171"/>
                <a:gd name="connsiteY9" fmla="*/ -23520 h 116890"/>
                <a:gd name="connsiteX10" fmla="*/ 97716 w 212171"/>
                <a:gd name="connsiteY10" fmla="*/ -9499 h 116890"/>
                <a:gd name="connsiteX11" fmla="*/ 91773 w 212171"/>
                <a:gd name="connsiteY11" fmla="*/ -6040 h 116890"/>
                <a:gd name="connsiteX12" fmla="*/ 72006 w 212171"/>
                <a:gd name="connsiteY12" fmla="*/ 79395 h 116890"/>
                <a:gd name="connsiteX13" fmla="*/ 93952 w 212171"/>
                <a:gd name="connsiteY13" fmla="*/ 81895 h 116890"/>
                <a:gd name="connsiteX14" fmla="*/ 118153 w 212171"/>
                <a:gd name="connsiteY14" fmla="*/ 78847 h 116890"/>
                <a:gd name="connsiteX15" fmla="*/ 97716 w 212171"/>
                <a:gd name="connsiteY15" fmla="*/ -9499 h 11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171" h="116890">
                  <a:moveTo>
                    <a:pt x="114374" y="-34996"/>
                  </a:moveTo>
                  <a:cubicBezTo>
                    <a:pt x="114374" y="-34981"/>
                    <a:pt x="114358" y="-34950"/>
                    <a:pt x="114358" y="-34935"/>
                  </a:cubicBezTo>
                  <a:lnTo>
                    <a:pt x="177559" y="38354"/>
                  </a:lnTo>
                  <a:cubicBezTo>
                    <a:pt x="187800" y="24988"/>
                    <a:pt x="195664" y="9154"/>
                    <a:pt x="200403" y="-8295"/>
                  </a:cubicBezTo>
                  <a:lnTo>
                    <a:pt x="114374" y="-34996"/>
                  </a:lnTo>
                  <a:moveTo>
                    <a:pt x="45458" y="-23520"/>
                  </a:moveTo>
                  <a:lnTo>
                    <a:pt x="-11768" y="-5751"/>
                  </a:lnTo>
                  <a:cubicBezTo>
                    <a:pt x="-6723" y="11547"/>
                    <a:pt x="1415" y="27198"/>
                    <a:pt x="11900" y="40320"/>
                  </a:cubicBezTo>
                  <a:lnTo>
                    <a:pt x="55974" y="-10795"/>
                  </a:lnTo>
                  <a:cubicBezTo>
                    <a:pt x="51768" y="-14178"/>
                    <a:pt x="48186" y="-18506"/>
                    <a:pt x="45458" y="-23520"/>
                  </a:cubicBezTo>
                  <a:moveTo>
                    <a:pt x="97716" y="-9499"/>
                  </a:moveTo>
                  <a:cubicBezTo>
                    <a:pt x="95842" y="-8159"/>
                    <a:pt x="93845" y="-7000"/>
                    <a:pt x="91773" y="-6040"/>
                  </a:cubicBezTo>
                  <a:lnTo>
                    <a:pt x="72006" y="79395"/>
                  </a:lnTo>
                  <a:cubicBezTo>
                    <a:pt x="79108" y="81026"/>
                    <a:pt x="86439" y="81895"/>
                    <a:pt x="93952" y="81895"/>
                  </a:cubicBezTo>
                  <a:cubicBezTo>
                    <a:pt x="102258" y="81895"/>
                    <a:pt x="110365" y="80843"/>
                    <a:pt x="118153" y="78847"/>
                  </a:cubicBezTo>
                  <a:lnTo>
                    <a:pt x="97716" y="-9499"/>
                  </a:lnTo>
                </a:path>
              </a:pathLst>
            </a:custGeom>
            <a:solidFill>
              <a:srgbClr val="000000"/>
            </a:solidFill>
            <a:ln w="152" cap="flat">
              <a:noFill/>
              <a:prstDash val="solid"/>
              <a:miter/>
            </a:ln>
          </p:spPr>
          <p:txBody>
            <a:bodyPr rtlCol="0" anchor="ctr"/>
            <a:lstStyle/>
            <a:p>
              <a:endParaRPr lang="en-IN"/>
            </a:p>
          </p:txBody>
        </p:sp>
        <p:sp>
          <p:nvSpPr>
            <p:cNvPr id="653" name="Graphic 231">
              <a:extLst>
                <a:ext uri="{FF2B5EF4-FFF2-40B4-BE49-F238E27FC236}">
                  <a16:creationId xmlns:a16="http://schemas.microsoft.com/office/drawing/2014/main" id="{22B15443-105C-4FFD-8C51-57881AE636EE}"/>
                </a:ext>
              </a:extLst>
            </p:cNvPr>
            <p:cNvSpPr/>
            <p:nvPr/>
          </p:nvSpPr>
          <p:spPr>
            <a:xfrm flipV="1">
              <a:off x="5763524" y="1282309"/>
              <a:ext cx="230916" cy="151866"/>
            </a:xfrm>
            <a:custGeom>
              <a:avLst/>
              <a:gdLst>
                <a:gd name="connsiteX0" fmla="*/ 217916 w 230916"/>
                <a:gd name="connsiteY0" fmla="*/ -34899 h 151866"/>
                <a:gd name="connsiteX1" fmla="*/ 125394 w 230916"/>
                <a:gd name="connsiteY1" fmla="*/ -12603 h 151866"/>
                <a:gd name="connsiteX2" fmla="*/ 124114 w 230916"/>
                <a:gd name="connsiteY2" fmla="*/ -4434 h 151866"/>
                <a:gd name="connsiteX3" fmla="*/ 210144 w 230916"/>
                <a:gd name="connsiteY3" fmla="*/ 22266 h 151866"/>
                <a:gd name="connsiteX4" fmla="*/ 213923 w 230916"/>
                <a:gd name="connsiteY4" fmla="*/ 23440 h 151866"/>
                <a:gd name="connsiteX5" fmla="*/ 219150 w 230916"/>
                <a:gd name="connsiteY5" fmla="*/ -16352 h 151866"/>
                <a:gd name="connsiteX6" fmla="*/ 217916 w 230916"/>
                <a:gd name="connsiteY6" fmla="*/ -34899 h 151866"/>
                <a:gd name="connsiteX7" fmla="*/ -10516 w 230916"/>
                <a:gd name="connsiteY7" fmla="*/ -34899 h 151866"/>
                <a:gd name="connsiteX8" fmla="*/ -11766 w 230916"/>
                <a:gd name="connsiteY8" fmla="*/ -16352 h 151866"/>
                <a:gd name="connsiteX9" fmla="*/ 103357 w 230916"/>
                <a:gd name="connsiteY9" fmla="*/ 116967 h 151866"/>
                <a:gd name="connsiteX10" fmla="*/ 80741 w 230916"/>
                <a:gd name="connsiteY10" fmla="*/ 114316 h 151866"/>
                <a:gd name="connsiteX11" fmla="*/ 81747 w 230916"/>
                <a:gd name="connsiteY11" fmla="*/ 109957 h 151866"/>
                <a:gd name="connsiteX12" fmla="*/ 101513 w 230916"/>
                <a:gd name="connsiteY12" fmla="*/ 24522 h 151866"/>
                <a:gd name="connsiteX13" fmla="*/ 87447 w 230916"/>
                <a:gd name="connsiteY13" fmla="*/ 27616 h 151866"/>
                <a:gd name="connsiteX14" fmla="*/ 65714 w 230916"/>
                <a:gd name="connsiteY14" fmla="*/ 19767 h 151866"/>
                <a:gd name="connsiteX15" fmla="*/ 21640 w 230916"/>
                <a:gd name="connsiteY15" fmla="*/ 70882 h 151866"/>
                <a:gd name="connsiteX16" fmla="*/ 18943 w 230916"/>
                <a:gd name="connsiteY16" fmla="*/ 74006 h 151866"/>
                <a:gd name="connsiteX17" fmla="*/ -5792 w 230916"/>
                <a:gd name="connsiteY17" fmla="*/ 25970 h 151866"/>
                <a:gd name="connsiteX18" fmla="*/ -2028 w 230916"/>
                <a:gd name="connsiteY18" fmla="*/ 24811 h 151866"/>
                <a:gd name="connsiteX19" fmla="*/ 55199 w 230916"/>
                <a:gd name="connsiteY19" fmla="*/ 7042 h 151866"/>
                <a:gd name="connsiteX20" fmla="*/ 49362 w 230916"/>
                <a:gd name="connsiteY20" fmla="*/ -16367 h 151866"/>
                <a:gd name="connsiteX21" fmla="*/ 49362 w 230916"/>
                <a:gd name="connsiteY21" fmla="*/ -16672 h 151866"/>
                <a:gd name="connsiteX22" fmla="*/ -10516 w 230916"/>
                <a:gd name="connsiteY22" fmla="*/ -34899 h 151866"/>
                <a:gd name="connsiteX23" fmla="*/ 124099 w 230916"/>
                <a:gd name="connsiteY23" fmla="*/ -4373 h 151866"/>
                <a:gd name="connsiteX24" fmla="*/ 107457 w 230916"/>
                <a:gd name="connsiteY24" fmla="*/ 21062 h 151866"/>
                <a:gd name="connsiteX25" fmla="*/ 127893 w 230916"/>
                <a:gd name="connsiteY25" fmla="*/ 109409 h 151866"/>
                <a:gd name="connsiteX26" fmla="*/ 128884 w 230916"/>
                <a:gd name="connsiteY26" fmla="*/ 113691 h 151866"/>
                <a:gd name="connsiteX27" fmla="*/ 103997 w 230916"/>
                <a:gd name="connsiteY27" fmla="*/ 116967 h 151866"/>
                <a:gd name="connsiteX28" fmla="*/ 206501 w 230916"/>
                <a:gd name="connsiteY28" fmla="*/ 44395 h 151866"/>
                <a:gd name="connsiteX29" fmla="*/ 189996 w 230916"/>
                <a:gd name="connsiteY29" fmla="*/ 72040 h 151866"/>
                <a:gd name="connsiteX30" fmla="*/ 187299 w 230916"/>
                <a:gd name="connsiteY30" fmla="*/ 68916 h 151866"/>
                <a:gd name="connsiteX31" fmla="*/ 124099 w 230916"/>
                <a:gd name="connsiteY31" fmla="*/ -4373 h 151866"/>
                <a:gd name="connsiteX32" fmla="*/ 103707 w 230916"/>
                <a:gd name="connsiteY32" fmla="*/ 116967 h 151866"/>
                <a:gd name="connsiteX33" fmla="*/ 103692 w 230916"/>
                <a:gd name="connsiteY33" fmla="*/ 116967 h 151866"/>
                <a:gd name="connsiteX34" fmla="*/ 103692 w 230916"/>
                <a:gd name="connsiteY34" fmla="*/ 116967 h 151866"/>
                <a:gd name="connsiteX35" fmla="*/ 103707 w 230916"/>
                <a:gd name="connsiteY35" fmla="*/ 116967 h 1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0916" h="151866">
                  <a:moveTo>
                    <a:pt x="217916" y="-34899"/>
                  </a:moveTo>
                  <a:cubicBezTo>
                    <a:pt x="191002" y="-22875"/>
                    <a:pt x="159456" y="-14980"/>
                    <a:pt x="125394" y="-12603"/>
                  </a:cubicBezTo>
                  <a:cubicBezTo>
                    <a:pt x="125196" y="-9799"/>
                    <a:pt x="124754" y="-7071"/>
                    <a:pt x="124114" y="-4434"/>
                  </a:cubicBezTo>
                  <a:lnTo>
                    <a:pt x="210144" y="22266"/>
                  </a:lnTo>
                  <a:lnTo>
                    <a:pt x="213923" y="23440"/>
                  </a:lnTo>
                  <a:cubicBezTo>
                    <a:pt x="217322" y="10882"/>
                    <a:pt x="219150" y="-2499"/>
                    <a:pt x="219150" y="-16352"/>
                  </a:cubicBezTo>
                  <a:cubicBezTo>
                    <a:pt x="219150" y="-22661"/>
                    <a:pt x="218648" y="-28818"/>
                    <a:pt x="217916" y="-34899"/>
                  </a:cubicBezTo>
                  <a:moveTo>
                    <a:pt x="-10516" y="-34899"/>
                  </a:moveTo>
                  <a:cubicBezTo>
                    <a:pt x="-11248" y="-28818"/>
                    <a:pt x="-11766" y="-22661"/>
                    <a:pt x="-11766" y="-16352"/>
                  </a:cubicBezTo>
                  <a:cubicBezTo>
                    <a:pt x="-11766" y="57135"/>
                    <a:pt x="39730" y="116754"/>
                    <a:pt x="103357" y="116967"/>
                  </a:cubicBezTo>
                  <a:cubicBezTo>
                    <a:pt x="95615" y="116937"/>
                    <a:pt x="88056" y="116008"/>
                    <a:pt x="80741" y="114316"/>
                  </a:cubicBezTo>
                  <a:lnTo>
                    <a:pt x="81747" y="109957"/>
                  </a:lnTo>
                  <a:lnTo>
                    <a:pt x="101513" y="24522"/>
                  </a:lnTo>
                  <a:cubicBezTo>
                    <a:pt x="97170" y="26518"/>
                    <a:pt x="92415" y="27616"/>
                    <a:pt x="87447" y="27616"/>
                  </a:cubicBezTo>
                  <a:cubicBezTo>
                    <a:pt x="79369" y="27616"/>
                    <a:pt x="71886" y="24705"/>
                    <a:pt x="65714" y="19767"/>
                  </a:cubicBezTo>
                  <a:lnTo>
                    <a:pt x="21640" y="70882"/>
                  </a:lnTo>
                  <a:lnTo>
                    <a:pt x="18943" y="74006"/>
                  </a:lnTo>
                  <a:cubicBezTo>
                    <a:pt x="7985" y="60320"/>
                    <a:pt x="-534" y="44044"/>
                    <a:pt x="-5792" y="25970"/>
                  </a:cubicBezTo>
                  <a:lnTo>
                    <a:pt x="-2028" y="24811"/>
                  </a:lnTo>
                  <a:lnTo>
                    <a:pt x="55199" y="7042"/>
                  </a:lnTo>
                  <a:cubicBezTo>
                    <a:pt x="51495" y="260"/>
                    <a:pt x="49362" y="-7772"/>
                    <a:pt x="49362" y="-16367"/>
                  </a:cubicBezTo>
                  <a:cubicBezTo>
                    <a:pt x="49362" y="-16474"/>
                    <a:pt x="49362" y="-16580"/>
                    <a:pt x="49362" y="-16672"/>
                  </a:cubicBezTo>
                  <a:cubicBezTo>
                    <a:pt x="27736" y="-20604"/>
                    <a:pt x="7558" y="-26822"/>
                    <a:pt x="-10516" y="-34899"/>
                  </a:cubicBezTo>
                  <a:moveTo>
                    <a:pt x="124099" y="-4373"/>
                  </a:moveTo>
                  <a:cubicBezTo>
                    <a:pt x="121477" y="6310"/>
                    <a:pt x="115458" y="15347"/>
                    <a:pt x="107457" y="21062"/>
                  </a:cubicBezTo>
                  <a:lnTo>
                    <a:pt x="127893" y="109409"/>
                  </a:lnTo>
                  <a:lnTo>
                    <a:pt x="128884" y="113691"/>
                  </a:lnTo>
                  <a:cubicBezTo>
                    <a:pt x="120852" y="115748"/>
                    <a:pt x="112547" y="116937"/>
                    <a:pt x="103997" y="116967"/>
                  </a:cubicBezTo>
                  <a:cubicBezTo>
                    <a:pt x="148696" y="116830"/>
                    <a:pt x="187406" y="87371"/>
                    <a:pt x="206501" y="44395"/>
                  </a:cubicBezTo>
                  <a:cubicBezTo>
                    <a:pt x="202005" y="54407"/>
                    <a:pt x="196443" y="63689"/>
                    <a:pt x="189996" y="72040"/>
                  </a:cubicBezTo>
                  <a:lnTo>
                    <a:pt x="187299" y="68916"/>
                  </a:lnTo>
                  <a:lnTo>
                    <a:pt x="124099" y="-4373"/>
                  </a:lnTo>
                  <a:moveTo>
                    <a:pt x="103707" y="116967"/>
                  </a:moveTo>
                  <a:cubicBezTo>
                    <a:pt x="103692" y="116967"/>
                    <a:pt x="103692" y="116967"/>
                    <a:pt x="103692" y="116967"/>
                  </a:cubicBezTo>
                  <a:lnTo>
                    <a:pt x="103692" y="116967"/>
                  </a:lnTo>
                  <a:cubicBezTo>
                    <a:pt x="103692" y="116967"/>
                    <a:pt x="103692" y="116967"/>
                    <a:pt x="103707" y="116967"/>
                  </a:cubicBezTo>
                </a:path>
              </a:pathLst>
            </a:custGeom>
            <a:solidFill>
              <a:srgbClr val="BDBFC1"/>
            </a:solidFill>
            <a:ln w="152" cap="flat">
              <a:noFill/>
              <a:prstDash val="solid"/>
              <a:miter/>
            </a:ln>
          </p:spPr>
          <p:txBody>
            <a:bodyPr rtlCol="0" anchor="ctr"/>
            <a:lstStyle/>
            <a:p>
              <a:endParaRPr lang="en-IN"/>
            </a:p>
          </p:txBody>
        </p:sp>
        <p:sp>
          <p:nvSpPr>
            <p:cNvPr id="654" name="Graphic 231">
              <a:extLst>
                <a:ext uri="{FF2B5EF4-FFF2-40B4-BE49-F238E27FC236}">
                  <a16:creationId xmlns:a16="http://schemas.microsoft.com/office/drawing/2014/main" id="{F643D1ED-14A8-42D1-899B-573B3A032A79}"/>
                </a:ext>
              </a:extLst>
            </p:cNvPr>
            <p:cNvSpPr/>
            <p:nvPr/>
          </p:nvSpPr>
          <p:spPr>
            <a:xfrm flipV="1">
              <a:off x="5754669" y="1271884"/>
              <a:ext cx="248899" cy="287594"/>
            </a:xfrm>
            <a:custGeom>
              <a:avLst/>
              <a:gdLst>
                <a:gd name="connsiteX0" fmla="*/ 112683 w 248899"/>
                <a:gd name="connsiteY0" fmla="*/ -24352 h 287594"/>
                <a:gd name="connsiteX1" fmla="*/ -3019 w 248899"/>
                <a:gd name="connsiteY1" fmla="*/ 109348 h 287594"/>
                <a:gd name="connsiteX2" fmla="*/ 112683 w 248899"/>
                <a:gd name="connsiteY2" fmla="*/ 243002 h 287594"/>
                <a:gd name="connsiteX3" fmla="*/ 228370 w 248899"/>
                <a:gd name="connsiteY3" fmla="*/ 109348 h 287594"/>
                <a:gd name="connsiteX4" fmla="*/ 112683 w 248899"/>
                <a:gd name="connsiteY4" fmla="*/ -24352 h 287594"/>
                <a:gd name="connsiteX5" fmla="*/ 112683 w 248899"/>
                <a:gd name="connsiteY5" fmla="*/ 253122 h 287594"/>
                <a:gd name="connsiteX6" fmla="*/ -11767 w 248899"/>
                <a:gd name="connsiteY6" fmla="*/ 109348 h 287594"/>
                <a:gd name="connsiteX7" fmla="*/ 112683 w 248899"/>
                <a:gd name="connsiteY7" fmla="*/ -34472 h 287594"/>
                <a:gd name="connsiteX8" fmla="*/ 237133 w 248899"/>
                <a:gd name="connsiteY8" fmla="*/ 109348 h 287594"/>
                <a:gd name="connsiteX9" fmla="*/ 112683 w 248899"/>
                <a:gd name="connsiteY9" fmla="*/ 253122 h 28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899" h="287594">
                  <a:moveTo>
                    <a:pt x="112683" y="-24352"/>
                  </a:moveTo>
                  <a:cubicBezTo>
                    <a:pt x="48767" y="-24352"/>
                    <a:pt x="-3019" y="35510"/>
                    <a:pt x="-3019" y="109348"/>
                  </a:cubicBezTo>
                  <a:cubicBezTo>
                    <a:pt x="-3019" y="183140"/>
                    <a:pt x="48767" y="243002"/>
                    <a:pt x="112683" y="243002"/>
                  </a:cubicBezTo>
                  <a:cubicBezTo>
                    <a:pt x="176585" y="243002"/>
                    <a:pt x="228370" y="183140"/>
                    <a:pt x="228370" y="109348"/>
                  </a:cubicBezTo>
                  <a:cubicBezTo>
                    <a:pt x="228370" y="35510"/>
                    <a:pt x="176585" y="-24352"/>
                    <a:pt x="112683" y="-24352"/>
                  </a:cubicBezTo>
                  <a:moveTo>
                    <a:pt x="112683" y="253122"/>
                  </a:moveTo>
                  <a:cubicBezTo>
                    <a:pt x="43936" y="253122"/>
                    <a:pt x="-11767" y="188733"/>
                    <a:pt x="-11767" y="109348"/>
                  </a:cubicBezTo>
                  <a:cubicBezTo>
                    <a:pt x="-11767" y="29917"/>
                    <a:pt x="43936" y="-34472"/>
                    <a:pt x="112683" y="-34472"/>
                  </a:cubicBezTo>
                  <a:cubicBezTo>
                    <a:pt x="181416" y="-34472"/>
                    <a:pt x="237133" y="29917"/>
                    <a:pt x="237133" y="109348"/>
                  </a:cubicBezTo>
                  <a:cubicBezTo>
                    <a:pt x="237133" y="188733"/>
                    <a:pt x="181416" y="253122"/>
                    <a:pt x="112683" y="253122"/>
                  </a:cubicBezTo>
                </a:path>
              </a:pathLst>
            </a:custGeom>
            <a:solidFill>
              <a:srgbClr val="FFFFFF"/>
            </a:solidFill>
            <a:ln w="152" cap="flat">
              <a:noFill/>
              <a:prstDash val="solid"/>
              <a:miter/>
            </a:ln>
          </p:spPr>
          <p:txBody>
            <a:bodyPr rtlCol="0" anchor="ctr"/>
            <a:lstStyle/>
            <a:p>
              <a:endParaRPr lang="en-IN"/>
            </a:p>
          </p:txBody>
        </p:sp>
        <p:sp>
          <p:nvSpPr>
            <p:cNvPr id="655" name="Graphic 231">
              <a:extLst>
                <a:ext uri="{FF2B5EF4-FFF2-40B4-BE49-F238E27FC236}">
                  <a16:creationId xmlns:a16="http://schemas.microsoft.com/office/drawing/2014/main" id="{3D7B1059-9B3A-40E2-B88D-FCDB21EC8289}"/>
                </a:ext>
              </a:extLst>
            </p:cNvPr>
            <p:cNvSpPr/>
            <p:nvPr/>
          </p:nvSpPr>
          <p:spPr>
            <a:xfrm flipV="1">
              <a:off x="5827349" y="1427775"/>
              <a:ext cx="72054" cy="70637"/>
            </a:xfrm>
            <a:custGeom>
              <a:avLst/>
              <a:gdLst>
                <a:gd name="connsiteX0" fmla="*/ 25768 w 72054"/>
                <a:gd name="connsiteY0" fmla="*/ -34120 h 70637"/>
                <a:gd name="connsiteX1" fmla="*/ 38767 w 72054"/>
                <a:gd name="connsiteY1" fmla="*/ 22116 h 70637"/>
                <a:gd name="connsiteX2" fmla="*/ 46524 w 72054"/>
                <a:gd name="connsiteY2" fmla="*/ -11442 h 70637"/>
                <a:gd name="connsiteX3" fmla="*/ 25768 w 72054"/>
                <a:gd name="connsiteY3" fmla="*/ -34120 h 70637"/>
                <a:gd name="connsiteX4" fmla="*/ -6252 w 72054"/>
                <a:gd name="connsiteY4" fmla="*/ 6510 h 70637"/>
                <a:gd name="connsiteX5" fmla="*/ -11677 w 72054"/>
                <a:gd name="connsiteY5" fmla="*/ 26795 h 70637"/>
                <a:gd name="connsiteX6" fmla="*/ 19626 w 72054"/>
                <a:gd name="connsiteY6" fmla="*/ 36518 h 70637"/>
                <a:gd name="connsiteX7" fmla="*/ -6252 w 72054"/>
                <a:gd name="connsiteY7" fmla="*/ 6510 h 70637"/>
                <a:gd name="connsiteX8" fmla="*/ 60225 w 72054"/>
                <a:gd name="connsiteY8" fmla="*/ 32815 h 70637"/>
                <a:gd name="connsiteX9" fmla="*/ 59097 w 72054"/>
                <a:gd name="connsiteY9" fmla="*/ 34125 h 70637"/>
                <a:gd name="connsiteX10" fmla="*/ 60378 w 72054"/>
                <a:gd name="connsiteY10" fmla="*/ 33729 h 70637"/>
                <a:gd name="connsiteX11" fmla="*/ 60225 w 72054"/>
                <a:gd name="connsiteY11" fmla="*/ 32815 h 7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54" h="70637">
                  <a:moveTo>
                    <a:pt x="25768" y="-34120"/>
                  </a:moveTo>
                  <a:lnTo>
                    <a:pt x="38767" y="22116"/>
                  </a:lnTo>
                  <a:lnTo>
                    <a:pt x="46524" y="-11442"/>
                  </a:lnTo>
                  <a:cubicBezTo>
                    <a:pt x="40687" y="-23528"/>
                    <a:pt x="33540" y="-32717"/>
                    <a:pt x="25768" y="-34120"/>
                  </a:cubicBezTo>
                  <a:moveTo>
                    <a:pt x="-6252" y="6510"/>
                  </a:moveTo>
                  <a:cubicBezTo>
                    <a:pt x="-8477" y="13308"/>
                    <a:pt x="-10321" y="20257"/>
                    <a:pt x="-11677" y="26795"/>
                  </a:cubicBezTo>
                  <a:lnTo>
                    <a:pt x="19626" y="36518"/>
                  </a:lnTo>
                  <a:lnTo>
                    <a:pt x="-6252" y="6510"/>
                  </a:lnTo>
                  <a:moveTo>
                    <a:pt x="60225" y="32815"/>
                  </a:moveTo>
                  <a:lnTo>
                    <a:pt x="59097" y="34125"/>
                  </a:lnTo>
                  <a:lnTo>
                    <a:pt x="60378" y="33729"/>
                  </a:lnTo>
                  <a:cubicBezTo>
                    <a:pt x="60332" y="33425"/>
                    <a:pt x="60286" y="33120"/>
                    <a:pt x="60225" y="32815"/>
                  </a:cubicBezTo>
                </a:path>
              </a:pathLst>
            </a:custGeom>
            <a:solidFill>
              <a:srgbClr val="000000"/>
            </a:solidFill>
            <a:ln w="152" cap="flat">
              <a:noFill/>
              <a:prstDash val="solid"/>
              <a:miter/>
            </a:ln>
          </p:spPr>
          <p:txBody>
            <a:bodyPr rtlCol="0" anchor="ctr"/>
            <a:lstStyle/>
            <a:p>
              <a:endParaRPr lang="en-IN"/>
            </a:p>
          </p:txBody>
        </p:sp>
        <p:sp>
          <p:nvSpPr>
            <p:cNvPr id="656" name="Graphic 231">
              <a:extLst>
                <a:ext uri="{FF2B5EF4-FFF2-40B4-BE49-F238E27FC236}">
                  <a16:creationId xmlns:a16="http://schemas.microsoft.com/office/drawing/2014/main" id="{5EE07C76-EE50-4F2F-8646-40C401E1D557}"/>
                </a:ext>
              </a:extLst>
            </p:cNvPr>
            <p:cNvSpPr/>
            <p:nvPr/>
          </p:nvSpPr>
          <p:spPr>
            <a:xfrm flipV="1">
              <a:off x="5824651" y="1411132"/>
              <a:ext cx="76169" cy="87462"/>
            </a:xfrm>
            <a:custGeom>
              <a:avLst/>
              <a:gdLst>
                <a:gd name="connsiteX0" fmla="*/ 26411 w 76169"/>
                <a:gd name="connsiteY0" fmla="*/ -34181 h 87462"/>
                <a:gd name="connsiteX1" fmla="*/ -3551 w 76169"/>
                <a:gd name="connsiteY1" fmla="*/ 6632 h 87462"/>
                <a:gd name="connsiteX2" fmla="*/ 22327 w 76169"/>
                <a:gd name="connsiteY2" fmla="*/ 36639 h 87462"/>
                <a:gd name="connsiteX3" fmla="*/ -8976 w 76169"/>
                <a:gd name="connsiteY3" fmla="*/ 26917 h 87462"/>
                <a:gd name="connsiteX4" fmla="*/ -11673 w 76169"/>
                <a:gd name="connsiteY4" fmla="*/ 48466 h 87462"/>
                <a:gd name="connsiteX5" fmla="*/ 42657 w 76169"/>
                <a:gd name="connsiteY5" fmla="*/ 53282 h 87462"/>
                <a:gd name="connsiteX6" fmla="*/ 64359 w 76169"/>
                <a:gd name="connsiteY6" fmla="*/ 52535 h 87462"/>
                <a:gd name="connsiteX7" fmla="*/ 64496 w 76169"/>
                <a:gd name="connsiteY7" fmla="*/ 48771 h 87462"/>
                <a:gd name="connsiteX8" fmla="*/ 63079 w 76169"/>
                <a:gd name="connsiteY8" fmla="*/ 33851 h 87462"/>
                <a:gd name="connsiteX9" fmla="*/ 61799 w 76169"/>
                <a:gd name="connsiteY9" fmla="*/ 34247 h 87462"/>
                <a:gd name="connsiteX10" fmla="*/ 62926 w 76169"/>
                <a:gd name="connsiteY10" fmla="*/ 32937 h 87462"/>
                <a:gd name="connsiteX11" fmla="*/ 49226 w 76169"/>
                <a:gd name="connsiteY11" fmla="*/ -11321 h 87462"/>
                <a:gd name="connsiteX12" fmla="*/ 41468 w 76169"/>
                <a:gd name="connsiteY12" fmla="*/ 22238 h 87462"/>
                <a:gd name="connsiteX13" fmla="*/ 28469 w 76169"/>
                <a:gd name="connsiteY13" fmla="*/ -33998 h 87462"/>
                <a:gd name="connsiteX14" fmla="*/ 26411 w 76169"/>
                <a:gd name="connsiteY14" fmla="*/ -34181 h 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169" h="87462">
                  <a:moveTo>
                    <a:pt x="26411" y="-34181"/>
                  </a:moveTo>
                  <a:cubicBezTo>
                    <a:pt x="14250" y="-34181"/>
                    <a:pt x="3429" y="-14597"/>
                    <a:pt x="-3551" y="6632"/>
                  </a:cubicBezTo>
                  <a:lnTo>
                    <a:pt x="22327" y="36639"/>
                  </a:lnTo>
                  <a:lnTo>
                    <a:pt x="-8976" y="26917"/>
                  </a:lnTo>
                  <a:cubicBezTo>
                    <a:pt x="-10683" y="35161"/>
                    <a:pt x="-11643" y="42735"/>
                    <a:pt x="-11673" y="48466"/>
                  </a:cubicBezTo>
                  <a:cubicBezTo>
                    <a:pt x="5624" y="51606"/>
                    <a:pt x="23836" y="53282"/>
                    <a:pt x="42657" y="53282"/>
                  </a:cubicBezTo>
                  <a:cubicBezTo>
                    <a:pt x="49988" y="53282"/>
                    <a:pt x="57227" y="53022"/>
                    <a:pt x="64359" y="52535"/>
                  </a:cubicBezTo>
                  <a:cubicBezTo>
                    <a:pt x="64450" y="51301"/>
                    <a:pt x="64496" y="50036"/>
                    <a:pt x="64496" y="48771"/>
                  </a:cubicBezTo>
                  <a:cubicBezTo>
                    <a:pt x="64496" y="44640"/>
                    <a:pt x="64008" y="39520"/>
                    <a:pt x="63079" y="33851"/>
                  </a:cubicBezTo>
                  <a:lnTo>
                    <a:pt x="61799" y="34247"/>
                  </a:lnTo>
                  <a:lnTo>
                    <a:pt x="62926" y="32937"/>
                  </a:lnTo>
                  <a:cubicBezTo>
                    <a:pt x="60579" y="19022"/>
                    <a:pt x="55703" y="2076"/>
                    <a:pt x="49226" y="-11321"/>
                  </a:cubicBezTo>
                  <a:lnTo>
                    <a:pt x="41468" y="22238"/>
                  </a:lnTo>
                  <a:lnTo>
                    <a:pt x="28469" y="-33998"/>
                  </a:lnTo>
                  <a:cubicBezTo>
                    <a:pt x="27783" y="-34119"/>
                    <a:pt x="27097" y="-34181"/>
                    <a:pt x="26411" y="-34181"/>
                  </a:cubicBezTo>
                </a:path>
              </a:pathLst>
            </a:custGeom>
            <a:solidFill>
              <a:srgbClr val="85878A"/>
            </a:solidFill>
            <a:ln w="152" cap="flat">
              <a:noFill/>
              <a:prstDash val="solid"/>
              <a:miter/>
            </a:ln>
          </p:spPr>
          <p:txBody>
            <a:bodyPr rtlCol="0" anchor="ctr"/>
            <a:lstStyle/>
            <a:p>
              <a:endParaRPr lang="en-IN"/>
            </a:p>
          </p:txBody>
        </p:sp>
        <p:sp>
          <p:nvSpPr>
            <p:cNvPr id="657" name="Graphic 231">
              <a:extLst>
                <a:ext uri="{FF2B5EF4-FFF2-40B4-BE49-F238E27FC236}">
                  <a16:creationId xmlns:a16="http://schemas.microsoft.com/office/drawing/2014/main" id="{56B87968-18D6-4C9A-90E8-6D4265E071DC}"/>
                </a:ext>
              </a:extLst>
            </p:cNvPr>
            <p:cNvSpPr/>
            <p:nvPr/>
          </p:nvSpPr>
          <p:spPr>
            <a:xfrm flipV="1">
              <a:off x="5830488" y="1374754"/>
              <a:ext cx="68915" cy="28986"/>
            </a:xfrm>
            <a:custGeom>
              <a:avLst/>
              <a:gdLst>
                <a:gd name="connsiteX0" fmla="*/ 57138 w 68915"/>
                <a:gd name="connsiteY0" fmla="*/ -34669 h 28986"/>
                <a:gd name="connsiteX1" fmla="*/ 57214 w 68915"/>
                <a:gd name="connsiteY1" fmla="*/ -34578 h 28986"/>
                <a:gd name="connsiteX2" fmla="*/ 57229 w 68915"/>
                <a:gd name="connsiteY2" fmla="*/ -34638 h 28986"/>
                <a:gd name="connsiteX3" fmla="*/ 57138 w 68915"/>
                <a:gd name="connsiteY3" fmla="*/ -34669 h 28986"/>
                <a:gd name="connsiteX4" fmla="*/ 17666 w 68915"/>
                <a:gd name="connsiteY4" fmla="*/ -32276 h 28986"/>
                <a:gd name="connsiteX5" fmla="*/ -11686 w 68915"/>
                <a:gd name="connsiteY5" fmla="*/ -23163 h 28986"/>
                <a:gd name="connsiteX6" fmla="*/ -1170 w 68915"/>
                <a:gd name="connsiteY6" fmla="*/ -10437 h 28986"/>
                <a:gd name="connsiteX7" fmla="*/ 17666 w 68915"/>
                <a:gd name="connsiteY7" fmla="*/ -32276 h 28986"/>
                <a:gd name="connsiteX8" fmla="*/ 37996 w 68915"/>
                <a:gd name="connsiteY8" fmla="*/ -20267 h 28986"/>
                <a:gd name="connsiteX9" fmla="*/ 34628 w 68915"/>
                <a:gd name="connsiteY9" fmla="*/ -5682 h 28986"/>
                <a:gd name="connsiteX10" fmla="*/ 40572 w 68915"/>
                <a:gd name="connsiteY10" fmla="*/ -9142 h 28986"/>
                <a:gd name="connsiteX11" fmla="*/ 37996 w 68915"/>
                <a:gd name="connsiteY11" fmla="*/ -20267 h 2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15" h="28986">
                  <a:moveTo>
                    <a:pt x="57138" y="-34669"/>
                  </a:moveTo>
                  <a:lnTo>
                    <a:pt x="57214" y="-34578"/>
                  </a:lnTo>
                  <a:cubicBezTo>
                    <a:pt x="57214" y="-34593"/>
                    <a:pt x="57229" y="-34624"/>
                    <a:pt x="57229" y="-34638"/>
                  </a:cubicBezTo>
                  <a:lnTo>
                    <a:pt x="57138" y="-34669"/>
                  </a:lnTo>
                  <a:moveTo>
                    <a:pt x="17666" y="-32276"/>
                  </a:moveTo>
                  <a:lnTo>
                    <a:pt x="-11686" y="-23163"/>
                  </a:lnTo>
                  <a:cubicBezTo>
                    <a:pt x="-8958" y="-18149"/>
                    <a:pt x="-5377" y="-13821"/>
                    <a:pt x="-1170" y="-10437"/>
                  </a:cubicBezTo>
                  <a:lnTo>
                    <a:pt x="17666" y="-32276"/>
                  </a:lnTo>
                  <a:moveTo>
                    <a:pt x="37996" y="-20267"/>
                  </a:moveTo>
                  <a:lnTo>
                    <a:pt x="34628" y="-5682"/>
                  </a:lnTo>
                  <a:cubicBezTo>
                    <a:pt x="36701" y="-6643"/>
                    <a:pt x="38697" y="-7801"/>
                    <a:pt x="40572" y="-9142"/>
                  </a:cubicBezTo>
                  <a:lnTo>
                    <a:pt x="37996" y="-20267"/>
                  </a:lnTo>
                </a:path>
              </a:pathLst>
            </a:custGeom>
            <a:solidFill>
              <a:srgbClr val="000000"/>
            </a:solidFill>
            <a:ln w="152" cap="flat">
              <a:noFill/>
              <a:prstDash val="solid"/>
              <a:miter/>
            </a:ln>
          </p:spPr>
          <p:txBody>
            <a:bodyPr rtlCol="0" anchor="ctr"/>
            <a:lstStyle/>
            <a:p>
              <a:endParaRPr lang="en-IN"/>
            </a:p>
          </p:txBody>
        </p:sp>
        <p:sp>
          <p:nvSpPr>
            <p:cNvPr id="658" name="Graphic 231">
              <a:extLst>
                <a:ext uri="{FF2B5EF4-FFF2-40B4-BE49-F238E27FC236}">
                  <a16:creationId xmlns:a16="http://schemas.microsoft.com/office/drawing/2014/main" id="{4FE335B6-DE1E-4BF8-A9C8-B615310576A3}"/>
                </a:ext>
              </a:extLst>
            </p:cNvPr>
            <p:cNvSpPr/>
            <p:nvPr/>
          </p:nvSpPr>
          <p:spPr>
            <a:xfrm flipV="1">
              <a:off x="5824651" y="1371660"/>
              <a:ext cx="76032" cy="44287"/>
            </a:xfrm>
            <a:custGeom>
              <a:avLst/>
              <a:gdLst>
                <a:gd name="connsiteX0" fmla="*/ -11673 w 76032"/>
                <a:gd name="connsiteY0" fmla="*/ -34635 h 44287"/>
                <a:gd name="connsiteX1" fmla="*/ -11673 w 76032"/>
                <a:gd name="connsiteY1" fmla="*/ -34330 h 44287"/>
                <a:gd name="connsiteX2" fmla="*/ -5836 w 76032"/>
                <a:gd name="connsiteY2" fmla="*/ -10921 h 44287"/>
                <a:gd name="connsiteX3" fmla="*/ 23516 w 76032"/>
                <a:gd name="connsiteY3" fmla="*/ -20035 h 44287"/>
                <a:gd name="connsiteX4" fmla="*/ 4679 w 76032"/>
                <a:gd name="connsiteY4" fmla="*/ 1804 h 44287"/>
                <a:gd name="connsiteX5" fmla="*/ 26412 w 76032"/>
                <a:gd name="connsiteY5" fmla="*/ 9653 h 44287"/>
                <a:gd name="connsiteX6" fmla="*/ 40478 w 76032"/>
                <a:gd name="connsiteY6" fmla="*/ 6559 h 44287"/>
                <a:gd name="connsiteX7" fmla="*/ 43846 w 76032"/>
                <a:gd name="connsiteY7" fmla="*/ -8026 h 44287"/>
                <a:gd name="connsiteX8" fmla="*/ 46422 w 76032"/>
                <a:gd name="connsiteY8" fmla="*/ 3100 h 44287"/>
                <a:gd name="connsiteX9" fmla="*/ 63064 w 76032"/>
                <a:gd name="connsiteY9" fmla="*/ -22336 h 44287"/>
                <a:gd name="connsiteX10" fmla="*/ 62988 w 76032"/>
                <a:gd name="connsiteY10" fmla="*/ -22427 h 44287"/>
                <a:gd name="connsiteX11" fmla="*/ 63079 w 76032"/>
                <a:gd name="connsiteY11" fmla="*/ -22397 h 44287"/>
                <a:gd name="connsiteX12" fmla="*/ 64359 w 76032"/>
                <a:gd name="connsiteY12" fmla="*/ -30566 h 44287"/>
                <a:gd name="connsiteX13" fmla="*/ 42658 w 76032"/>
                <a:gd name="connsiteY13" fmla="*/ -29819 h 44287"/>
                <a:gd name="connsiteX14" fmla="*/ -11673 w 76032"/>
                <a:gd name="connsiteY14" fmla="*/ -34635 h 4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2" h="44287">
                  <a:moveTo>
                    <a:pt x="-11673" y="-34635"/>
                  </a:moveTo>
                  <a:cubicBezTo>
                    <a:pt x="-11673" y="-34543"/>
                    <a:pt x="-11673" y="-34437"/>
                    <a:pt x="-11673" y="-34330"/>
                  </a:cubicBezTo>
                  <a:cubicBezTo>
                    <a:pt x="-11673" y="-25735"/>
                    <a:pt x="-9539" y="-17703"/>
                    <a:pt x="-5836" y="-10921"/>
                  </a:cubicBezTo>
                  <a:lnTo>
                    <a:pt x="23516" y="-20035"/>
                  </a:lnTo>
                  <a:lnTo>
                    <a:pt x="4679" y="1804"/>
                  </a:lnTo>
                  <a:cubicBezTo>
                    <a:pt x="10852" y="6742"/>
                    <a:pt x="18335" y="9653"/>
                    <a:pt x="26412" y="9653"/>
                  </a:cubicBezTo>
                  <a:cubicBezTo>
                    <a:pt x="31380" y="9653"/>
                    <a:pt x="36135" y="8555"/>
                    <a:pt x="40478" y="6559"/>
                  </a:cubicBezTo>
                  <a:lnTo>
                    <a:pt x="43846" y="-8026"/>
                  </a:lnTo>
                  <a:lnTo>
                    <a:pt x="46422" y="3100"/>
                  </a:lnTo>
                  <a:cubicBezTo>
                    <a:pt x="54423" y="-2615"/>
                    <a:pt x="60443" y="-11653"/>
                    <a:pt x="63064" y="-22336"/>
                  </a:cubicBezTo>
                  <a:lnTo>
                    <a:pt x="62988" y="-22427"/>
                  </a:lnTo>
                  <a:lnTo>
                    <a:pt x="63079" y="-22397"/>
                  </a:lnTo>
                  <a:cubicBezTo>
                    <a:pt x="63719" y="-25034"/>
                    <a:pt x="64161" y="-27761"/>
                    <a:pt x="64359" y="-30566"/>
                  </a:cubicBezTo>
                  <a:cubicBezTo>
                    <a:pt x="57227" y="-30078"/>
                    <a:pt x="49988" y="-29819"/>
                    <a:pt x="42658" y="-29819"/>
                  </a:cubicBezTo>
                  <a:cubicBezTo>
                    <a:pt x="23836" y="-29819"/>
                    <a:pt x="5624" y="-31495"/>
                    <a:pt x="-11673" y="-34635"/>
                  </a:cubicBezTo>
                </a:path>
              </a:pathLst>
            </a:custGeom>
            <a:solidFill>
              <a:srgbClr val="6D7073"/>
            </a:solidFill>
            <a:ln w="152" cap="flat">
              <a:noFill/>
              <a:prstDash val="solid"/>
              <a:miter/>
            </a:ln>
          </p:spPr>
          <p:txBody>
            <a:bodyPr rtlCol="0" anchor="ctr"/>
            <a:lstStyle/>
            <a:p>
              <a:endParaRPr lang="en-IN"/>
            </a:p>
          </p:txBody>
        </p:sp>
        <p:sp>
          <p:nvSpPr>
            <p:cNvPr id="659" name="Graphic 231">
              <a:extLst>
                <a:ext uri="{FF2B5EF4-FFF2-40B4-BE49-F238E27FC236}">
                  <a16:creationId xmlns:a16="http://schemas.microsoft.com/office/drawing/2014/main" id="{7EBE613E-24A4-4355-8344-4F6D53D5D876}"/>
                </a:ext>
              </a:extLst>
            </p:cNvPr>
            <p:cNvSpPr/>
            <p:nvPr/>
          </p:nvSpPr>
          <p:spPr>
            <a:xfrm flipV="1">
              <a:off x="5824651" y="1371660"/>
              <a:ext cx="76169" cy="87980"/>
            </a:xfrm>
            <a:custGeom>
              <a:avLst/>
              <a:gdLst>
                <a:gd name="connsiteX0" fmla="*/ 26411 w 76169"/>
                <a:gd name="connsiteY0" fmla="*/ 53508 h 87980"/>
                <a:gd name="connsiteX1" fmla="*/ 64496 w 76169"/>
                <a:gd name="connsiteY1" fmla="*/ 9525 h 87980"/>
                <a:gd name="connsiteX2" fmla="*/ 26411 w 76169"/>
                <a:gd name="connsiteY2" fmla="*/ -34472 h 87980"/>
                <a:gd name="connsiteX3" fmla="*/ -11673 w 76169"/>
                <a:gd name="connsiteY3" fmla="*/ 9525 h 87980"/>
                <a:gd name="connsiteX4" fmla="*/ 26411 w 76169"/>
                <a:gd name="connsiteY4" fmla="*/ 53508 h 87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9" h="87980">
                  <a:moveTo>
                    <a:pt x="26411" y="53508"/>
                  </a:moveTo>
                  <a:cubicBezTo>
                    <a:pt x="47458" y="53508"/>
                    <a:pt x="64496" y="33803"/>
                    <a:pt x="64496" y="9525"/>
                  </a:cubicBezTo>
                  <a:cubicBezTo>
                    <a:pt x="64496" y="-14767"/>
                    <a:pt x="47458" y="-34472"/>
                    <a:pt x="26411" y="-34472"/>
                  </a:cubicBezTo>
                  <a:cubicBezTo>
                    <a:pt x="5365" y="-34472"/>
                    <a:pt x="-11673" y="-14767"/>
                    <a:pt x="-11673" y="9525"/>
                  </a:cubicBezTo>
                  <a:cubicBezTo>
                    <a:pt x="-11673" y="33803"/>
                    <a:pt x="5365" y="53508"/>
                    <a:pt x="26411" y="53508"/>
                  </a:cubicBezTo>
                </a:path>
              </a:pathLst>
            </a:custGeom>
            <a:solidFill>
              <a:srgbClr val="000000"/>
            </a:solidFill>
            <a:ln w="152" cap="flat">
              <a:noFill/>
              <a:prstDash val="solid"/>
              <a:miter/>
            </a:ln>
          </p:spPr>
          <p:txBody>
            <a:bodyPr rtlCol="0" anchor="ctr"/>
            <a:lstStyle/>
            <a:p>
              <a:endParaRPr lang="en-IN"/>
            </a:p>
          </p:txBody>
        </p:sp>
        <p:sp>
          <p:nvSpPr>
            <p:cNvPr id="660" name="Graphic 231">
              <a:extLst>
                <a:ext uri="{FF2B5EF4-FFF2-40B4-BE49-F238E27FC236}">
                  <a16:creationId xmlns:a16="http://schemas.microsoft.com/office/drawing/2014/main" id="{8A4CACD8-D98A-4D72-8CED-7155ABDED122}"/>
                </a:ext>
              </a:extLst>
            </p:cNvPr>
            <p:cNvSpPr/>
            <p:nvPr/>
          </p:nvSpPr>
          <p:spPr>
            <a:xfrm flipV="1">
              <a:off x="5840897" y="1371660"/>
              <a:ext cx="76169" cy="87980"/>
            </a:xfrm>
            <a:custGeom>
              <a:avLst/>
              <a:gdLst>
                <a:gd name="connsiteX0" fmla="*/ 26319 w 76169"/>
                <a:gd name="connsiteY0" fmla="*/ 53508 h 87980"/>
                <a:gd name="connsiteX1" fmla="*/ 64404 w 76169"/>
                <a:gd name="connsiteY1" fmla="*/ 9525 h 87980"/>
                <a:gd name="connsiteX2" fmla="*/ 26319 w 76169"/>
                <a:gd name="connsiteY2" fmla="*/ -34472 h 87980"/>
                <a:gd name="connsiteX3" fmla="*/ -11766 w 76169"/>
                <a:gd name="connsiteY3" fmla="*/ 9525 h 87980"/>
                <a:gd name="connsiteX4" fmla="*/ 26319 w 76169"/>
                <a:gd name="connsiteY4" fmla="*/ 53508 h 87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9" h="87980">
                  <a:moveTo>
                    <a:pt x="26319" y="53508"/>
                  </a:moveTo>
                  <a:cubicBezTo>
                    <a:pt x="47365" y="53508"/>
                    <a:pt x="64404" y="33803"/>
                    <a:pt x="64404" y="9525"/>
                  </a:cubicBezTo>
                  <a:cubicBezTo>
                    <a:pt x="64404" y="-14767"/>
                    <a:pt x="47365" y="-34472"/>
                    <a:pt x="26319" y="-34472"/>
                  </a:cubicBezTo>
                  <a:cubicBezTo>
                    <a:pt x="5288" y="-34472"/>
                    <a:pt x="-11766" y="-14767"/>
                    <a:pt x="-11766" y="9525"/>
                  </a:cubicBezTo>
                  <a:cubicBezTo>
                    <a:pt x="-11766" y="33803"/>
                    <a:pt x="5288" y="53508"/>
                    <a:pt x="26319" y="53508"/>
                  </a:cubicBezTo>
                </a:path>
              </a:pathLst>
            </a:custGeom>
            <a:solidFill>
              <a:srgbClr val="FFFFFF"/>
            </a:solidFill>
            <a:ln w="152" cap="flat">
              <a:noFill/>
              <a:prstDash val="solid"/>
              <a:miter/>
            </a:ln>
          </p:spPr>
          <p:txBody>
            <a:bodyPr rtlCol="0" anchor="ctr"/>
            <a:lstStyle/>
            <a:p>
              <a:endParaRPr lang="en-IN"/>
            </a:p>
          </p:txBody>
        </p:sp>
        <p:sp>
          <p:nvSpPr>
            <p:cNvPr id="661" name="Graphic 231">
              <a:extLst>
                <a:ext uri="{FF2B5EF4-FFF2-40B4-BE49-F238E27FC236}">
                  <a16:creationId xmlns:a16="http://schemas.microsoft.com/office/drawing/2014/main" id="{8ECA3832-3FC4-4564-BE8B-E3F2A29D75EC}"/>
                </a:ext>
              </a:extLst>
            </p:cNvPr>
            <p:cNvSpPr/>
            <p:nvPr/>
          </p:nvSpPr>
          <p:spPr>
            <a:xfrm flipV="1">
              <a:off x="7043760" y="1212905"/>
              <a:ext cx="277108" cy="405490"/>
            </a:xfrm>
            <a:custGeom>
              <a:avLst/>
              <a:gdLst>
                <a:gd name="connsiteX0" fmla="*/ 257931 w 277108"/>
                <a:gd name="connsiteY0" fmla="*/ -34472 h 405490"/>
                <a:gd name="connsiteX1" fmla="*/ 156387 w 277108"/>
                <a:gd name="connsiteY1" fmla="*/ -34472 h 405490"/>
                <a:gd name="connsiteX2" fmla="*/ -19178 w 277108"/>
                <a:gd name="connsiteY2" fmla="*/ 168296 h 405490"/>
                <a:gd name="connsiteX3" fmla="*/ 156387 w 277108"/>
                <a:gd name="connsiteY3" fmla="*/ 371018 h 405490"/>
                <a:gd name="connsiteX4" fmla="*/ 257931 w 277108"/>
                <a:gd name="connsiteY4" fmla="*/ 371018 h 405490"/>
                <a:gd name="connsiteX5" fmla="*/ 82366 w 277108"/>
                <a:gd name="connsiteY5" fmla="*/ 168296 h 405490"/>
                <a:gd name="connsiteX6" fmla="*/ 257931 w 277108"/>
                <a:gd name="connsiteY6" fmla="*/ -34472 h 40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108" h="405490">
                  <a:moveTo>
                    <a:pt x="257931" y="-34472"/>
                  </a:moveTo>
                  <a:lnTo>
                    <a:pt x="156387" y="-34472"/>
                  </a:lnTo>
                  <a:cubicBezTo>
                    <a:pt x="59400" y="-34472"/>
                    <a:pt x="-19178" y="56312"/>
                    <a:pt x="-19178" y="168296"/>
                  </a:cubicBezTo>
                  <a:cubicBezTo>
                    <a:pt x="-19178" y="280234"/>
                    <a:pt x="59400" y="371018"/>
                    <a:pt x="156387" y="371018"/>
                  </a:cubicBezTo>
                  <a:lnTo>
                    <a:pt x="257931" y="371018"/>
                  </a:lnTo>
                  <a:cubicBezTo>
                    <a:pt x="160944" y="371018"/>
                    <a:pt x="82366" y="280234"/>
                    <a:pt x="82366" y="168296"/>
                  </a:cubicBezTo>
                  <a:cubicBezTo>
                    <a:pt x="82366" y="56312"/>
                    <a:pt x="160944" y="-34472"/>
                    <a:pt x="257931" y="-34472"/>
                  </a:cubicBezTo>
                </a:path>
              </a:pathLst>
            </a:custGeom>
            <a:solidFill>
              <a:srgbClr val="000000"/>
            </a:solidFill>
            <a:ln w="152" cap="flat">
              <a:noFill/>
              <a:prstDash val="solid"/>
              <a:miter/>
            </a:ln>
          </p:spPr>
          <p:txBody>
            <a:bodyPr rtlCol="0" anchor="ctr"/>
            <a:lstStyle/>
            <a:p>
              <a:endParaRPr lang="en-IN"/>
            </a:p>
          </p:txBody>
        </p:sp>
        <p:grpSp>
          <p:nvGrpSpPr>
            <p:cNvPr id="662" name="Graphic 231">
              <a:extLst>
                <a:ext uri="{FF2B5EF4-FFF2-40B4-BE49-F238E27FC236}">
                  <a16:creationId xmlns:a16="http://schemas.microsoft.com/office/drawing/2014/main" id="{5A23D0D8-9F8E-4F32-A15B-B14A6FAAB47D}"/>
                </a:ext>
              </a:extLst>
            </p:cNvPr>
            <p:cNvGrpSpPr/>
            <p:nvPr/>
          </p:nvGrpSpPr>
          <p:grpSpPr>
            <a:xfrm>
              <a:off x="7043760" y="1212905"/>
              <a:ext cx="277108" cy="405490"/>
              <a:chOff x="7043760" y="1212905"/>
              <a:chExt cx="277108" cy="405490"/>
            </a:xfrm>
            <a:solidFill>
              <a:srgbClr val="000000"/>
            </a:solidFill>
          </p:grpSpPr>
          <p:sp>
            <p:nvSpPr>
              <p:cNvPr id="740" name="Graphic 231">
                <a:extLst>
                  <a:ext uri="{FF2B5EF4-FFF2-40B4-BE49-F238E27FC236}">
                    <a16:creationId xmlns:a16="http://schemas.microsoft.com/office/drawing/2014/main" id="{C57DE88B-C8B0-45ED-ADA1-C6258B679B5B}"/>
                  </a:ext>
                </a:extLst>
              </p:cNvPr>
              <p:cNvSpPr/>
              <p:nvPr/>
            </p:nvSpPr>
            <p:spPr>
              <a:xfrm flipV="1">
                <a:off x="7043760" y="1383593"/>
                <a:ext cx="277108" cy="234802"/>
              </a:xfrm>
              <a:custGeom>
                <a:avLst/>
                <a:gdLst>
                  <a:gd name="connsiteX0" fmla="*/ 82366 w 277108"/>
                  <a:gd name="connsiteY0" fmla="*/ 168930 h 234802"/>
                  <a:gd name="connsiteX1" fmla="*/ 84592 w 277108"/>
                  <a:gd name="connsiteY1" fmla="*/ 200965 h 234802"/>
                  <a:gd name="connsiteX2" fmla="*/ -16953 w 277108"/>
                  <a:gd name="connsiteY2" fmla="*/ 200965 h 234802"/>
                  <a:gd name="connsiteX3" fmla="*/ -19178 w 277108"/>
                  <a:gd name="connsiteY3" fmla="*/ 168930 h 234802"/>
                  <a:gd name="connsiteX4" fmla="*/ 156387 w 277108"/>
                  <a:gd name="connsiteY4" fmla="*/ -33838 h 234802"/>
                  <a:gd name="connsiteX5" fmla="*/ 257931 w 277108"/>
                  <a:gd name="connsiteY5" fmla="*/ -33838 h 234802"/>
                  <a:gd name="connsiteX6" fmla="*/ 82366 w 277108"/>
                  <a:gd name="connsiteY6" fmla="*/ 168930 h 23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108" h="234802">
                    <a:moveTo>
                      <a:pt x="82366" y="168930"/>
                    </a:moveTo>
                    <a:cubicBezTo>
                      <a:pt x="82366" y="179842"/>
                      <a:pt x="83159" y="190525"/>
                      <a:pt x="84592" y="200965"/>
                    </a:cubicBezTo>
                    <a:lnTo>
                      <a:pt x="-16953" y="200965"/>
                    </a:lnTo>
                    <a:cubicBezTo>
                      <a:pt x="-18385" y="190525"/>
                      <a:pt x="-19178" y="179842"/>
                      <a:pt x="-19178" y="168930"/>
                    </a:cubicBezTo>
                    <a:cubicBezTo>
                      <a:pt x="-19178" y="56947"/>
                      <a:pt x="59400" y="-33838"/>
                      <a:pt x="156387" y="-33838"/>
                    </a:cubicBezTo>
                    <a:lnTo>
                      <a:pt x="257931" y="-33838"/>
                    </a:lnTo>
                    <a:cubicBezTo>
                      <a:pt x="160944" y="-33838"/>
                      <a:pt x="82366" y="56947"/>
                      <a:pt x="82366" y="168930"/>
                    </a:cubicBezTo>
                  </a:path>
                </a:pathLst>
              </a:custGeom>
              <a:solidFill>
                <a:srgbClr val="000000"/>
              </a:solidFill>
              <a:ln w="152" cap="flat">
                <a:noFill/>
                <a:prstDash val="solid"/>
                <a:miter/>
              </a:ln>
            </p:spPr>
            <p:txBody>
              <a:bodyPr rtlCol="0" anchor="ctr"/>
              <a:lstStyle/>
              <a:p>
                <a:endParaRPr lang="en-IN"/>
              </a:p>
            </p:txBody>
          </p:sp>
          <p:sp>
            <p:nvSpPr>
              <p:cNvPr id="741" name="Graphic 231">
                <a:extLst>
                  <a:ext uri="{FF2B5EF4-FFF2-40B4-BE49-F238E27FC236}">
                    <a16:creationId xmlns:a16="http://schemas.microsoft.com/office/drawing/2014/main" id="{D87B550F-9089-4383-8396-E4E96FEEF198}"/>
                  </a:ext>
                </a:extLst>
              </p:cNvPr>
              <p:cNvSpPr/>
              <p:nvPr/>
            </p:nvSpPr>
            <p:spPr>
              <a:xfrm flipV="1">
                <a:off x="7045985" y="1284152"/>
                <a:ext cx="141244" cy="99440"/>
              </a:xfrm>
              <a:custGeom>
                <a:avLst/>
                <a:gdLst>
                  <a:gd name="connsiteX0" fmla="*/ 20896 w 141244"/>
                  <a:gd name="connsiteY0" fmla="*/ 64360 h 99440"/>
                  <a:gd name="connsiteX1" fmla="*/ -9751 w 141244"/>
                  <a:gd name="connsiteY1" fmla="*/ 4498 h 99440"/>
                  <a:gd name="connsiteX2" fmla="*/ -18804 w 141244"/>
                  <a:gd name="connsiteY2" fmla="*/ -35081 h 99440"/>
                  <a:gd name="connsiteX3" fmla="*/ 82740 w 141244"/>
                  <a:gd name="connsiteY3" fmla="*/ -35081 h 99440"/>
                  <a:gd name="connsiteX4" fmla="*/ 91793 w 141244"/>
                  <a:gd name="connsiteY4" fmla="*/ 4498 h 99440"/>
                  <a:gd name="connsiteX5" fmla="*/ 122440 w 141244"/>
                  <a:gd name="connsiteY5" fmla="*/ 64360 h 99440"/>
                  <a:gd name="connsiteX6" fmla="*/ 20896 w 141244"/>
                  <a:gd name="connsiteY6" fmla="*/ 64360 h 99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244" h="99440">
                    <a:moveTo>
                      <a:pt x="20896" y="64360"/>
                    </a:moveTo>
                    <a:cubicBezTo>
                      <a:pt x="7896" y="46743"/>
                      <a:pt x="-2543" y="26535"/>
                      <a:pt x="-9751" y="4498"/>
                    </a:cubicBezTo>
                    <a:cubicBezTo>
                      <a:pt x="-13881" y="-8136"/>
                      <a:pt x="-16914" y="-21380"/>
                      <a:pt x="-18804" y="-35081"/>
                    </a:cubicBezTo>
                    <a:lnTo>
                      <a:pt x="82740" y="-35081"/>
                    </a:lnTo>
                    <a:cubicBezTo>
                      <a:pt x="84630" y="-21380"/>
                      <a:pt x="87647" y="-8136"/>
                      <a:pt x="91793" y="4498"/>
                    </a:cubicBezTo>
                    <a:cubicBezTo>
                      <a:pt x="98986" y="26535"/>
                      <a:pt x="109441" y="46743"/>
                      <a:pt x="122440" y="64360"/>
                    </a:cubicBezTo>
                    <a:lnTo>
                      <a:pt x="20896" y="64360"/>
                    </a:lnTo>
                  </a:path>
                </a:pathLst>
              </a:custGeom>
              <a:solidFill>
                <a:srgbClr val="000000"/>
              </a:solidFill>
              <a:ln w="152" cap="flat">
                <a:noFill/>
                <a:prstDash val="solid"/>
                <a:miter/>
              </a:ln>
            </p:spPr>
            <p:txBody>
              <a:bodyPr rtlCol="0" anchor="ctr"/>
              <a:lstStyle/>
              <a:p>
                <a:endParaRPr lang="en-IN"/>
              </a:p>
            </p:txBody>
          </p:sp>
          <p:sp>
            <p:nvSpPr>
              <p:cNvPr id="742" name="Graphic 231">
                <a:extLst>
                  <a:ext uri="{FF2B5EF4-FFF2-40B4-BE49-F238E27FC236}">
                    <a16:creationId xmlns:a16="http://schemas.microsoft.com/office/drawing/2014/main" id="{786442EC-D5CC-415A-87B2-EC251157F91B}"/>
                  </a:ext>
                </a:extLst>
              </p:cNvPr>
              <p:cNvSpPr/>
              <p:nvPr/>
            </p:nvSpPr>
            <p:spPr>
              <a:xfrm flipV="1">
                <a:off x="7085685" y="1248796"/>
                <a:ext cx="135453" cy="35356"/>
              </a:xfrm>
              <a:custGeom>
                <a:avLst/>
                <a:gdLst>
                  <a:gd name="connsiteX0" fmla="*/ 14896 w 135453"/>
                  <a:gd name="connsiteY0" fmla="*/ -225 h 35356"/>
                  <a:gd name="connsiteX1" fmla="*/ -19013 w 135453"/>
                  <a:gd name="connsiteY1" fmla="*/ -35582 h 35356"/>
                  <a:gd name="connsiteX2" fmla="*/ 82531 w 135453"/>
                  <a:gd name="connsiteY2" fmla="*/ -35582 h 35356"/>
                  <a:gd name="connsiteX3" fmla="*/ 116440 w 135453"/>
                  <a:gd name="connsiteY3" fmla="*/ -225 h 35356"/>
                  <a:gd name="connsiteX4" fmla="*/ 14896 w 135453"/>
                  <a:gd name="connsiteY4" fmla="*/ -225 h 35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453" h="35356">
                    <a:moveTo>
                      <a:pt x="14896" y="-225"/>
                    </a:moveTo>
                    <a:cubicBezTo>
                      <a:pt x="2308" y="-10283"/>
                      <a:pt x="-9107" y="-22171"/>
                      <a:pt x="-19013" y="-35582"/>
                    </a:cubicBezTo>
                    <a:lnTo>
                      <a:pt x="82531" y="-35582"/>
                    </a:lnTo>
                    <a:cubicBezTo>
                      <a:pt x="92437" y="-22171"/>
                      <a:pt x="103836" y="-10283"/>
                      <a:pt x="116440" y="-225"/>
                    </a:cubicBezTo>
                    <a:lnTo>
                      <a:pt x="14896" y="-225"/>
                    </a:lnTo>
                  </a:path>
                </a:pathLst>
              </a:custGeom>
              <a:solidFill>
                <a:srgbClr val="000000"/>
              </a:solidFill>
              <a:ln w="152" cap="flat">
                <a:noFill/>
                <a:prstDash val="solid"/>
                <a:miter/>
              </a:ln>
            </p:spPr>
            <p:txBody>
              <a:bodyPr rtlCol="0" anchor="ctr"/>
              <a:lstStyle/>
              <a:p>
                <a:endParaRPr lang="en-IN"/>
              </a:p>
            </p:txBody>
          </p:sp>
          <p:sp>
            <p:nvSpPr>
              <p:cNvPr id="743" name="Graphic 231">
                <a:extLst>
                  <a:ext uri="{FF2B5EF4-FFF2-40B4-BE49-F238E27FC236}">
                    <a16:creationId xmlns:a16="http://schemas.microsoft.com/office/drawing/2014/main" id="{B122ACD2-6FF4-45B1-B2A3-F082ED154994}"/>
                  </a:ext>
                </a:extLst>
              </p:cNvPr>
              <p:cNvSpPr/>
              <p:nvPr/>
            </p:nvSpPr>
            <p:spPr>
              <a:xfrm flipV="1">
                <a:off x="7119594" y="1212905"/>
                <a:ext cx="201274" cy="35890"/>
              </a:xfrm>
              <a:custGeom>
                <a:avLst/>
                <a:gdLst>
                  <a:gd name="connsiteX0" fmla="*/ 181881 w 201274"/>
                  <a:gd name="connsiteY0" fmla="*/ 44 h 35890"/>
                  <a:gd name="connsiteX1" fmla="*/ 80337 w 201274"/>
                  <a:gd name="connsiteY1" fmla="*/ 44 h 35890"/>
                  <a:gd name="connsiteX2" fmla="*/ -19393 w 201274"/>
                  <a:gd name="connsiteY2" fmla="*/ -35847 h 35890"/>
                  <a:gd name="connsiteX3" fmla="*/ 82151 w 201274"/>
                  <a:gd name="connsiteY3" fmla="*/ -35847 h 35890"/>
                  <a:gd name="connsiteX4" fmla="*/ 181881 w 201274"/>
                  <a:gd name="connsiteY4" fmla="*/ 44 h 3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4" h="35890">
                    <a:moveTo>
                      <a:pt x="181881" y="44"/>
                    </a:moveTo>
                    <a:lnTo>
                      <a:pt x="80337" y="44"/>
                    </a:lnTo>
                    <a:cubicBezTo>
                      <a:pt x="43289" y="44"/>
                      <a:pt x="8923" y="-13231"/>
                      <a:pt x="-19393" y="-35847"/>
                    </a:cubicBezTo>
                    <a:lnTo>
                      <a:pt x="82151" y="-35847"/>
                    </a:lnTo>
                    <a:cubicBezTo>
                      <a:pt x="110467" y="-13231"/>
                      <a:pt x="144818" y="44"/>
                      <a:pt x="181881" y="44"/>
                    </a:cubicBezTo>
                  </a:path>
                </a:pathLst>
              </a:custGeom>
              <a:solidFill>
                <a:srgbClr val="000000"/>
              </a:solidFill>
              <a:ln w="152" cap="flat">
                <a:noFill/>
                <a:prstDash val="solid"/>
                <a:miter/>
              </a:ln>
            </p:spPr>
            <p:txBody>
              <a:bodyPr rtlCol="0" anchor="ctr"/>
              <a:lstStyle/>
              <a:p>
                <a:endParaRPr lang="en-IN"/>
              </a:p>
            </p:txBody>
          </p:sp>
        </p:grpSp>
        <p:sp>
          <p:nvSpPr>
            <p:cNvPr id="663" name="Graphic 231">
              <a:extLst>
                <a:ext uri="{FF2B5EF4-FFF2-40B4-BE49-F238E27FC236}">
                  <a16:creationId xmlns:a16="http://schemas.microsoft.com/office/drawing/2014/main" id="{25B25C69-AA11-4E57-BB73-F74BCF942000}"/>
                </a:ext>
              </a:extLst>
            </p:cNvPr>
            <p:cNvSpPr/>
            <p:nvPr/>
          </p:nvSpPr>
          <p:spPr>
            <a:xfrm flipV="1">
              <a:off x="7137410" y="1212905"/>
              <a:ext cx="359008" cy="405490"/>
            </a:xfrm>
            <a:custGeom>
              <a:avLst/>
              <a:gdLst>
                <a:gd name="connsiteX0" fmla="*/ 159569 w 359008"/>
                <a:gd name="connsiteY0" fmla="*/ 371018 h 405490"/>
                <a:gd name="connsiteX1" fmla="*/ 339065 w 359008"/>
                <a:gd name="connsiteY1" fmla="*/ 168296 h 405490"/>
                <a:gd name="connsiteX2" fmla="*/ 159569 w 359008"/>
                <a:gd name="connsiteY2" fmla="*/ -34472 h 405490"/>
                <a:gd name="connsiteX3" fmla="*/ -19943 w 359008"/>
                <a:gd name="connsiteY3" fmla="*/ 168296 h 405490"/>
                <a:gd name="connsiteX4" fmla="*/ 159569 w 359008"/>
                <a:gd name="connsiteY4" fmla="*/ 371018 h 40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008" h="405490">
                  <a:moveTo>
                    <a:pt x="159569" y="371018"/>
                  </a:moveTo>
                  <a:cubicBezTo>
                    <a:pt x="258720" y="371018"/>
                    <a:pt x="339065" y="280234"/>
                    <a:pt x="339065" y="168296"/>
                  </a:cubicBezTo>
                  <a:cubicBezTo>
                    <a:pt x="339065" y="56312"/>
                    <a:pt x="258720" y="-34472"/>
                    <a:pt x="159569" y="-34472"/>
                  </a:cubicBezTo>
                  <a:cubicBezTo>
                    <a:pt x="60402" y="-34472"/>
                    <a:pt x="-19943" y="56312"/>
                    <a:pt x="-19943" y="168296"/>
                  </a:cubicBezTo>
                  <a:cubicBezTo>
                    <a:pt x="-19943" y="280234"/>
                    <a:pt x="60402" y="371018"/>
                    <a:pt x="159569" y="371018"/>
                  </a:cubicBezTo>
                </a:path>
              </a:pathLst>
            </a:custGeom>
            <a:solidFill>
              <a:srgbClr val="939598"/>
            </a:solidFill>
            <a:ln w="152" cap="flat">
              <a:noFill/>
              <a:prstDash val="solid"/>
              <a:miter/>
            </a:ln>
          </p:spPr>
          <p:txBody>
            <a:bodyPr rtlCol="0" anchor="ctr"/>
            <a:lstStyle/>
            <a:p>
              <a:endParaRPr lang="en-IN"/>
            </a:p>
          </p:txBody>
        </p:sp>
        <p:sp>
          <p:nvSpPr>
            <p:cNvPr id="664" name="Graphic 231">
              <a:extLst>
                <a:ext uri="{FF2B5EF4-FFF2-40B4-BE49-F238E27FC236}">
                  <a16:creationId xmlns:a16="http://schemas.microsoft.com/office/drawing/2014/main" id="{92D73E33-8F2D-43DB-9C38-4972BF01A901}"/>
                </a:ext>
              </a:extLst>
            </p:cNvPr>
            <p:cNvSpPr/>
            <p:nvPr/>
          </p:nvSpPr>
          <p:spPr>
            <a:xfrm flipV="1">
              <a:off x="7145304" y="1212905"/>
              <a:ext cx="351114" cy="405490"/>
            </a:xfrm>
            <a:custGeom>
              <a:avLst/>
              <a:gdLst>
                <a:gd name="connsiteX0" fmla="*/ 155599 w 351114"/>
                <a:gd name="connsiteY0" fmla="*/ 371018 h 405490"/>
                <a:gd name="connsiteX1" fmla="*/ 331149 w 351114"/>
                <a:gd name="connsiteY1" fmla="*/ 168296 h 405490"/>
                <a:gd name="connsiteX2" fmla="*/ 155599 w 351114"/>
                <a:gd name="connsiteY2" fmla="*/ -34472 h 405490"/>
                <a:gd name="connsiteX3" fmla="*/ -19966 w 351114"/>
                <a:gd name="connsiteY3" fmla="*/ 168296 h 405490"/>
                <a:gd name="connsiteX4" fmla="*/ 155599 w 351114"/>
                <a:gd name="connsiteY4" fmla="*/ 371018 h 405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114" h="405490">
                  <a:moveTo>
                    <a:pt x="155599" y="371018"/>
                  </a:moveTo>
                  <a:cubicBezTo>
                    <a:pt x="252572" y="371018"/>
                    <a:pt x="331149" y="280234"/>
                    <a:pt x="331149" y="168296"/>
                  </a:cubicBezTo>
                  <a:cubicBezTo>
                    <a:pt x="331149" y="56312"/>
                    <a:pt x="252572" y="-34472"/>
                    <a:pt x="155599" y="-34472"/>
                  </a:cubicBezTo>
                  <a:cubicBezTo>
                    <a:pt x="58612" y="-34472"/>
                    <a:pt x="-19966" y="56312"/>
                    <a:pt x="-19966" y="168296"/>
                  </a:cubicBezTo>
                  <a:cubicBezTo>
                    <a:pt x="-19966" y="280234"/>
                    <a:pt x="58612" y="371018"/>
                    <a:pt x="155599" y="371018"/>
                  </a:cubicBezTo>
                </a:path>
              </a:pathLst>
            </a:custGeom>
            <a:solidFill>
              <a:srgbClr val="414042"/>
            </a:solidFill>
            <a:ln w="152" cap="flat">
              <a:noFill/>
              <a:prstDash val="solid"/>
              <a:miter/>
            </a:ln>
          </p:spPr>
          <p:txBody>
            <a:bodyPr rtlCol="0" anchor="ctr"/>
            <a:lstStyle/>
            <a:p>
              <a:endParaRPr lang="en-IN"/>
            </a:p>
          </p:txBody>
        </p:sp>
        <p:sp>
          <p:nvSpPr>
            <p:cNvPr id="665" name="Graphic 231">
              <a:extLst>
                <a:ext uri="{FF2B5EF4-FFF2-40B4-BE49-F238E27FC236}">
                  <a16:creationId xmlns:a16="http://schemas.microsoft.com/office/drawing/2014/main" id="{A80A9E18-D711-466E-9798-AFAFC1AA3BB8}"/>
                </a:ext>
              </a:extLst>
            </p:cNvPr>
            <p:cNvSpPr/>
            <p:nvPr/>
          </p:nvSpPr>
          <p:spPr>
            <a:xfrm flipV="1">
              <a:off x="7190292" y="1264859"/>
              <a:ext cx="261137" cy="301568"/>
            </a:xfrm>
            <a:custGeom>
              <a:avLst/>
              <a:gdLst>
                <a:gd name="connsiteX0" fmla="*/ 110611 w 261137"/>
                <a:gd name="connsiteY0" fmla="*/ 267096 h 301568"/>
                <a:gd name="connsiteX1" fmla="*/ 241172 w 261137"/>
                <a:gd name="connsiteY1" fmla="*/ 116327 h 301568"/>
                <a:gd name="connsiteX2" fmla="*/ 110611 w 261137"/>
                <a:gd name="connsiteY2" fmla="*/ -34472 h 301568"/>
                <a:gd name="connsiteX3" fmla="*/ -19966 w 261137"/>
                <a:gd name="connsiteY3" fmla="*/ 116327 h 301568"/>
                <a:gd name="connsiteX4" fmla="*/ 110611 w 261137"/>
                <a:gd name="connsiteY4" fmla="*/ 267096 h 301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37" h="301568">
                  <a:moveTo>
                    <a:pt x="110611" y="267096"/>
                  </a:moveTo>
                  <a:cubicBezTo>
                    <a:pt x="182726" y="267096"/>
                    <a:pt x="241172" y="199568"/>
                    <a:pt x="241172" y="116327"/>
                  </a:cubicBezTo>
                  <a:cubicBezTo>
                    <a:pt x="241172" y="33041"/>
                    <a:pt x="182726" y="-34472"/>
                    <a:pt x="110611" y="-34472"/>
                  </a:cubicBezTo>
                  <a:cubicBezTo>
                    <a:pt x="38480" y="-34472"/>
                    <a:pt x="-19966" y="33041"/>
                    <a:pt x="-19966" y="116327"/>
                  </a:cubicBezTo>
                  <a:cubicBezTo>
                    <a:pt x="-19966" y="199568"/>
                    <a:pt x="38480" y="267096"/>
                    <a:pt x="110611" y="267096"/>
                  </a:cubicBezTo>
                </a:path>
              </a:pathLst>
            </a:custGeom>
            <a:solidFill>
              <a:srgbClr val="231F20"/>
            </a:solidFill>
            <a:ln w="152" cap="flat">
              <a:noFill/>
              <a:prstDash val="solid"/>
              <a:miter/>
            </a:ln>
          </p:spPr>
          <p:txBody>
            <a:bodyPr rtlCol="0" anchor="ctr"/>
            <a:lstStyle/>
            <a:p>
              <a:endParaRPr lang="en-IN"/>
            </a:p>
          </p:txBody>
        </p:sp>
        <p:sp>
          <p:nvSpPr>
            <p:cNvPr id="666" name="Graphic 231">
              <a:extLst>
                <a:ext uri="{FF2B5EF4-FFF2-40B4-BE49-F238E27FC236}">
                  <a16:creationId xmlns:a16="http://schemas.microsoft.com/office/drawing/2014/main" id="{ECA07709-B5A9-4745-A0C2-5894DBA42AAE}"/>
                </a:ext>
              </a:extLst>
            </p:cNvPr>
            <p:cNvSpPr/>
            <p:nvPr/>
          </p:nvSpPr>
          <p:spPr>
            <a:xfrm flipV="1">
              <a:off x="7214478" y="1430563"/>
              <a:ext cx="212049" cy="113904"/>
            </a:xfrm>
            <a:custGeom>
              <a:avLst/>
              <a:gdLst>
                <a:gd name="connsiteX0" fmla="*/ 86427 w 212049"/>
                <a:gd name="connsiteY0" fmla="*/ -33938 h 113904"/>
                <a:gd name="connsiteX1" fmla="*/ 62271 w 212049"/>
                <a:gd name="connsiteY1" fmla="*/ -30920 h 113904"/>
                <a:gd name="connsiteX2" fmla="*/ 72223 w 212049"/>
                <a:gd name="connsiteY2" fmla="*/ 12117 h 113904"/>
                <a:gd name="connsiteX3" fmla="*/ 92996 w 212049"/>
                <a:gd name="connsiteY3" fmla="*/ 34794 h 113904"/>
                <a:gd name="connsiteX4" fmla="*/ 108312 w 212049"/>
                <a:gd name="connsiteY4" fmla="*/ -31454 h 113904"/>
                <a:gd name="connsiteX5" fmla="*/ 86427 w 212049"/>
                <a:gd name="connsiteY5" fmla="*/ -33938 h 113904"/>
                <a:gd name="connsiteX6" fmla="*/ 168388 w 212049"/>
                <a:gd name="connsiteY6" fmla="*/ 7500 h 113904"/>
                <a:gd name="connsiteX7" fmla="*/ 106696 w 212049"/>
                <a:gd name="connsiteY7" fmla="*/ 79052 h 113904"/>
                <a:gd name="connsiteX8" fmla="*/ 106848 w 212049"/>
                <a:gd name="connsiteY8" fmla="*/ 79966 h 113904"/>
                <a:gd name="connsiteX9" fmla="*/ 192086 w 212049"/>
                <a:gd name="connsiteY9" fmla="*/ 53509 h 113904"/>
                <a:gd name="connsiteX10" fmla="*/ 168388 w 212049"/>
                <a:gd name="connsiteY10" fmla="*/ 7500 h 113904"/>
                <a:gd name="connsiteX11" fmla="*/ 2912 w 212049"/>
                <a:gd name="connsiteY11" fmla="*/ 9481 h 113904"/>
                <a:gd name="connsiteX12" fmla="*/ -19963 w 212049"/>
                <a:gd name="connsiteY12" fmla="*/ 56039 h 113904"/>
                <a:gd name="connsiteX13" fmla="*/ 34794 w 212049"/>
                <a:gd name="connsiteY13" fmla="*/ 73032 h 113904"/>
                <a:gd name="connsiteX14" fmla="*/ 40219 w 212049"/>
                <a:gd name="connsiteY14" fmla="*/ 52747 h 113904"/>
                <a:gd name="connsiteX15" fmla="*/ 2912 w 212049"/>
                <a:gd name="connsiteY15" fmla="*/ 9481 h 11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049" h="113904">
                  <a:moveTo>
                    <a:pt x="86427" y="-33938"/>
                  </a:moveTo>
                  <a:cubicBezTo>
                    <a:pt x="78137" y="-33938"/>
                    <a:pt x="70044" y="-32902"/>
                    <a:pt x="62271" y="-30920"/>
                  </a:cubicBezTo>
                  <a:lnTo>
                    <a:pt x="72223" y="12117"/>
                  </a:lnTo>
                  <a:cubicBezTo>
                    <a:pt x="79996" y="13520"/>
                    <a:pt x="87143" y="22709"/>
                    <a:pt x="92996" y="34794"/>
                  </a:cubicBezTo>
                  <a:lnTo>
                    <a:pt x="108312" y="-31454"/>
                  </a:lnTo>
                  <a:cubicBezTo>
                    <a:pt x="101240" y="-33084"/>
                    <a:pt x="93925" y="-33938"/>
                    <a:pt x="86427" y="-33938"/>
                  </a:cubicBezTo>
                  <a:moveTo>
                    <a:pt x="168388" y="7500"/>
                  </a:moveTo>
                  <a:lnTo>
                    <a:pt x="106696" y="79052"/>
                  </a:lnTo>
                  <a:cubicBezTo>
                    <a:pt x="106742" y="79357"/>
                    <a:pt x="106803" y="79661"/>
                    <a:pt x="106848" y="79966"/>
                  </a:cubicBezTo>
                  <a:lnTo>
                    <a:pt x="192086" y="53509"/>
                  </a:lnTo>
                  <a:cubicBezTo>
                    <a:pt x="187026" y="36227"/>
                    <a:pt x="178873" y="20606"/>
                    <a:pt x="168388" y="7500"/>
                  </a:cubicBezTo>
                  <a:moveTo>
                    <a:pt x="2912" y="9481"/>
                  </a:moveTo>
                  <a:cubicBezTo>
                    <a:pt x="-7329" y="22816"/>
                    <a:pt x="-15208" y="38635"/>
                    <a:pt x="-19963" y="56039"/>
                  </a:cubicBezTo>
                  <a:lnTo>
                    <a:pt x="34794" y="73032"/>
                  </a:lnTo>
                  <a:cubicBezTo>
                    <a:pt x="36150" y="66494"/>
                    <a:pt x="37979" y="59545"/>
                    <a:pt x="40219" y="52747"/>
                  </a:cubicBezTo>
                  <a:lnTo>
                    <a:pt x="2912" y="9481"/>
                  </a:lnTo>
                </a:path>
              </a:pathLst>
            </a:custGeom>
            <a:solidFill>
              <a:srgbClr val="000000"/>
            </a:solidFill>
            <a:ln w="152" cap="flat">
              <a:noFill/>
              <a:prstDash val="solid"/>
              <a:miter/>
            </a:ln>
          </p:spPr>
          <p:txBody>
            <a:bodyPr rtlCol="0" anchor="ctr"/>
            <a:lstStyle/>
            <a:p>
              <a:endParaRPr lang="en-IN"/>
            </a:p>
          </p:txBody>
        </p:sp>
        <p:sp>
          <p:nvSpPr>
            <p:cNvPr id="667" name="Graphic 231">
              <a:extLst>
                <a:ext uri="{FF2B5EF4-FFF2-40B4-BE49-F238E27FC236}">
                  <a16:creationId xmlns:a16="http://schemas.microsoft.com/office/drawing/2014/main" id="{8FF56AB5-C049-43F3-B26D-7B6F5F728A6A}"/>
                </a:ext>
              </a:extLst>
            </p:cNvPr>
            <p:cNvSpPr/>
            <p:nvPr/>
          </p:nvSpPr>
          <p:spPr>
            <a:xfrm flipV="1">
              <a:off x="7196282" y="1271884"/>
              <a:ext cx="249158" cy="287746"/>
            </a:xfrm>
            <a:custGeom>
              <a:avLst/>
              <a:gdLst>
                <a:gd name="connsiteX0" fmla="*/ 79430 w 249158"/>
                <a:gd name="connsiteY0" fmla="*/ -20771 h 287746"/>
                <a:gd name="connsiteX1" fmla="*/ 103433 w 249158"/>
                <a:gd name="connsiteY1" fmla="*/ 82983 h 287746"/>
                <a:gd name="connsiteX2" fmla="*/ 127573 w 249158"/>
                <a:gd name="connsiteY2" fmla="*/ -21396 h 287746"/>
                <a:gd name="connsiteX3" fmla="*/ 104606 w 249158"/>
                <a:gd name="connsiteY3" fmla="*/ -24047 h 287746"/>
                <a:gd name="connsiteX4" fmla="*/ 79430 w 249158"/>
                <a:gd name="connsiteY4" fmla="*/ -20771 h 287746"/>
                <a:gd name="connsiteX5" fmla="*/ -4862 w 249158"/>
                <a:gd name="connsiteY5" fmla="*/ 151853 h 287746"/>
                <a:gd name="connsiteX6" fmla="*/ 19857 w 249158"/>
                <a:gd name="connsiteY6" fmla="*/ 199889 h 287746"/>
                <a:gd name="connsiteX7" fmla="*/ 85480 w 249158"/>
                <a:gd name="connsiteY7" fmla="*/ 123811 h 287746"/>
                <a:gd name="connsiteX8" fmla="*/ -4862 w 249158"/>
                <a:gd name="connsiteY8" fmla="*/ 151853 h 287746"/>
                <a:gd name="connsiteX9" fmla="*/ 18318 w 249158"/>
                <a:gd name="connsiteY9" fmla="*/ 20880 h 287746"/>
                <a:gd name="connsiteX10" fmla="*/ -5655 w 249158"/>
                <a:gd name="connsiteY10" fmla="*/ 69465 h 287746"/>
                <a:gd name="connsiteX11" fmla="*/ 84276 w 249158"/>
                <a:gd name="connsiteY11" fmla="*/ 97385 h 287746"/>
                <a:gd name="connsiteX12" fmla="*/ 18318 w 249158"/>
                <a:gd name="connsiteY12" fmla="*/ 20880 h 287746"/>
                <a:gd name="connsiteX13" fmla="*/ 129798 w 249158"/>
                <a:gd name="connsiteY13" fmla="*/ 239574 h 287746"/>
                <a:gd name="connsiteX14" fmla="*/ 105810 w 249158"/>
                <a:gd name="connsiteY14" fmla="*/ 135821 h 287746"/>
                <a:gd name="connsiteX15" fmla="*/ 81670 w 249158"/>
                <a:gd name="connsiteY15" fmla="*/ 240199 h 287746"/>
                <a:gd name="connsiteX16" fmla="*/ 104606 w 249158"/>
                <a:gd name="connsiteY16" fmla="*/ 242851 h 287746"/>
                <a:gd name="connsiteX17" fmla="*/ 129798 w 249158"/>
                <a:gd name="connsiteY17" fmla="*/ 239574 h 287746"/>
                <a:gd name="connsiteX18" fmla="*/ 190926 w 249158"/>
                <a:gd name="connsiteY18" fmla="*/ 197924 h 287746"/>
                <a:gd name="connsiteX19" fmla="*/ 214898 w 249158"/>
                <a:gd name="connsiteY19" fmla="*/ 149353 h 287746"/>
                <a:gd name="connsiteX20" fmla="*/ 124937 w 249158"/>
                <a:gd name="connsiteY20" fmla="*/ 121419 h 287746"/>
                <a:gd name="connsiteX21" fmla="*/ 190926 w 249158"/>
                <a:gd name="connsiteY21" fmla="*/ 197924 h 287746"/>
                <a:gd name="connsiteX22" fmla="*/ 123763 w 249158"/>
                <a:gd name="connsiteY22" fmla="*/ 94992 h 287746"/>
                <a:gd name="connsiteX23" fmla="*/ 214091 w 249158"/>
                <a:gd name="connsiteY23" fmla="*/ 66951 h 287746"/>
                <a:gd name="connsiteX24" fmla="*/ 189371 w 249158"/>
                <a:gd name="connsiteY24" fmla="*/ 18899 h 287746"/>
                <a:gd name="connsiteX25" fmla="*/ 123763 w 249158"/>
                <a:gd name="connsiteY25" fmla="*/ 94992 h 287746"/>
                <a:gd name="connsiteX26" fmla="*/ 104606 w 249158"/>
                <a:gd name="connsiteY26" fmla="*/ 253275 h 287746"/>
                <a:gd name="connsiteX27" fmla="*/ -19966 w 249158"/>
                <a:gd name="connsiteY27" fmla="*/ 109424 h 287746"/>
                <a:gd name="connsiteX28" fmla="*/ 104606 w 249158"/>
                <a:gd name="connsiteY28" fmla="*/ -34472 h 287746"/>
                <a:gd name="connsiteX29" fmla="*/ 229193 w 249158"/>
                <a:gd name="connsiteY29" fmla="*/ 109424 h 287746"/>
                <a:gd name="connsiteX30" fmla="*/ 104606 w 249158"/>
                <a:gd name="connsiteY30" fmla="*/ 253275 h 287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49158" h="287746">
                  <a:moveTo>
                    <a:pt x="79430" y="-20771"/>
                  </a:moveTo>
                  <a:lnTo>
                    <a:pt x="103433" y="82983"/>
                  </a:lnTo>
                  <a:lnTo>
                    <a:pt x="127573" y="-21396"/>
                  </a:lnTo>
                  <a:cubicBezTo>
                    <a:pt x="120151" y="-23118"/>
                    <a:pt x="112470" y="-24047"/>
                    <a:pt x="104606" y="-24047"/>
                  </a:cubicBezTo>
                  <a:cubicBezTo>
                    <a:pt x="95950" y="-24047"/>
                    <a:pt x="87553" y="-22859"/>
                    <a:pt x="79430" y="-20771"/>
                  </a:cubicBezTo>
                  <a:moveTo>
                    <a:pt x="-4862" y="151853"/>
                  </a:moveTo>
                  <a:cubicBezTo>
                    <a:pt x="395" y="169927"/>
                    <a:pt x="8899" y="186204"/>
                    <a:pt x="19857" y="199889"/>
                  </a:cubicBezTo>
                  <a:lnTo>
                    <a:pt x="85480" y="123811"/>
                  </a:lnTo>
                  <a:lnTo>
                    <a:pt x="-4862" y="151853"/>
                  </a:lnTo>
                  <a:moveTo>
                    <a:pt x="18318" y="20880"/>
                  </a:moveTo>
                  <a:cubicBezTo>
                    <a:pt x="7604" y="34810"/>
                    <a:pt x="-717" y="51239"/>
                    <a:pt x="-5655" y="69465"/>
                  </a:cubicBezTo>
                  <a:lnTo>
                    <a:pt x="84276" y="97385"/>
                  </a:lnTo>
                  <a:lnTo>
                    <a:pt x="18318" y="20880"/>
                  </a:lnTo>
                  <a:moveTo>
                    <a:pt x="129798" y="239574"/>
                  </a:moveTo>
                  <a:lnTo>
                    <a:pt x="105810" y="135821"/>
                  </a:lnTo>
                  <a:lnTo>
                    <a:pt x="81670" y="240199"/>
                  </a:lnTo>
                  <a:cubicBezTo>
                    <a:pt x="89092" y="241921"/>
                    <a:pt x="96758" y="242851"/>
                    <a:pt x="104606" y="242851"/>
                  </a:cubicBezTo>
                  <a:cubicBezTo>
                    <a:pt x="113278" y="242851"/>
                    <a:pt x="121690" y="241662"/>
                    <a:pt x="129798" y="239574"/>
                  </a:cubicBezTo>
                  <a:moveTo>
                    <a:pt x="190926" y="197924"/>
                  </a:moveTo>
                  <a:cubicBezTo>
                    <a:pt x="201640" y="184009"/>
                    <a:pt x="209961" y="167565"/>
                    <a:pt x="214898" y="149353"/>
                  </a:cubicBezTo>
                  <a:lnTo>
                    <a:pt x="124937" y="121419"/>
                  </a:lnTo>
                  <a:lnTo>
                    <a:pt x="190926" y="197924"/>
                  </a:lnTo>
                  <a:moveTo>
                    <a:pt x="123763" y="94992"/>
                  </a:moveTo>
                  <a:lnTo>
                    <a:pt x="214091" y="66951"/>
                  </a:lnTo>
                  <a:cubicBezTo>
                    <a:pt x="208848" y="48876"/>
                    <a:pt x="200329" y="32600"/>
                    <a:pt x="189371" y="18899"/>
                  </a:cubicBezTo>
                  <a:lnTo>
                    <a:pt x="123763" y="94992"/>
                  </a:lnTo>
                  <a:moveTo>
                    <a:pt x="104606" y="253275"/>
                  </a:moveTo>
                  <a:cubicBezTo>
                    <a:pt x="35798" y="253275"/>
                    <a:pt x="-19966" y="188856"/>
                    <a:pt x="-19966" y="109424"/>
                  </a:cubicBezTo>
                  <a:cubicBezTo>
                    <a:pt x="-19966" y="29948"/>
                    <a:pt x="35798" y="-34472"/>
                    <a:pt x="104606" y="-34472"/>
                  </a:cubicBezTo>
                  <a:cubicBezTo>
                    <a:pt x="173430" y="-34472"/>
                    <a:pt x="229193" y="29948"/>
                    <a:pt x="229193" y="109424"/>
                  </a:cubicBezTo>
                  <a:cubicBezTo>
                    <a:pt x="229193" y="188856"/>
                    <a:pt x="173430" y="253275"/>
                    <a:pt x="104606" y="253275"/>
                  </a:cubicBezTo>
                </a:path>
              </a:pathLst>
            </a:custGeom>
            <a:solidFill>
              <a:srgbClr val="E6E7E8"/>
            </a:solidFill>
            <a:ln w="152" cap="flat">
              <a:noFill/>
              <a:prstDash val="solid"/>
              <a:miter/>
            </a:ln>
          </p:spPr>
          <p:txBody>
            <a:bodyPr rtlCol="0" anchor="ctr"/>
            <a:lstStyle/>
            <a:p>
              <a:endParaRPr lang="en-IN"/>
            </a:p>
          </p:txBody>
        </p:sp>
        <p:sp>
          <p:nvSpPr>
            <p:cNvPr id="668" name="Graphic 231">
              <a:extLst>
                <a:ext uri="{FF2B5EF4-FFF2-40B4-BE49-F238E27FC236}">
                  <a16:creationId xmlns:a16="http://schemas.microsoft.com/office/drawing/2014/main" id="{B2B3A78F-E9F5-45D0-B672-16CCCC1D213C}"/>
                </a:ext>
              </a:extLst>
            </p:cNvPr>
            <p:cNvSpPr/>
            <p:nvPr/>
          </p:nvSpPr>
          <p:spPr>
            <a:xfrm flipV="1">
              <a:off x="7211385" y="1282309"/>
              <a:ext cx="219699" cy="94701"/>
            </a:xfrm>
            <a:custGeom>
              <a:avLst/>
              <a:gdLst>
                <a:gd name="connsiteX0" fmla="*/ 195952 w 219699"/>
                <a:gd name="connsiteY0" fmla="*/ -35112 h 94701"/>
                <a:gd name="connsiteX1" fmla="*/ 173108 w 219699"/>
                <a:gd name="connsiteY1" fmla="*/ 11538 h 94701"/>
                <a:gd name="connsiteX2" fmla="*/ 175821 w 219699"/>
                <a:gd name="connsiteY2" fmla="*/ 14662 h 94701"/>
                <a:gd name="connsiteX3" fmla="*/ 192249 w 219699"/>
                <a:gd name="connsiteY3" fmla="*/ -12831 h 94701"/>
                <a:gd name="connsiteX4" fmla="*/ 199732 w 219699"/>
                <a:gd name="connsiteY4" fmla="*/ -33939 h 94701"/>
                <a:gd name="connsiteX5" fmla="*/ 195952 w 219699"/>
                <a:gd name="connsiteY5" fmla="*/ -35112 h 94701"/>
                <a:gd name="connsiteX6" fmla="*/ -16219 w 219699"/>
                <a:gd name="connsiteY6" fmla="*/ -32567 h 94701"/>
                <a:gd name="connsiteX7" fmla="*/ -19968 w 219699"/>
                <a:gd name="connsiteY7" fmla="*/ -31408 h 94701"/>
                <a:gd name="connsiteX8" fmla="*/ 4752 w 219699"/>
                <a:gd name="connsiteY8" fmla="*/ 16628 h 94701"/>
                <a:gd name="connsiteX9" fmla="*/ 7449 w 219699"/>
                <a:gd name="connsiteY9" fmla="*/ 13504 h 94701"/>
                <a:gd name="connsiteX10" fmla="*/ -16219 w 219699"/>
                <a:gd name="connsiteY10" fmla="*/ -32567 h 94701"/>
                <a:gd name="connsiteX11" fmla="*/ 113702 w 219699"/>
                <a:gd name="connsiteY11" fmla="*/ 52031 h 94701"/>
                <a:gd name="connsiteX12" fmla="*/ 89516 w 219699"/>
                <a:gd name="connsiteY12" fmla="*/ 55079 h 94701"/>
                <a:gd name="connsiteX13" fmla="*/ 67571 w 219699"/>
                <a:gd name="connsiteY13" fmla="*/ 52579 h 94701"/>
                <a:gd name="connsiteX14" fmla="*/ 66565 w 219699"/>
                <a:gd name="connsiteY14" fmla="*/ 56938 h 94701"/>
                <a:gd name="connsiteX15" fmla="*/ 88907 w 219699"/>
                <a:gd name="connsiteY15" fmla="*/ 59589 h 94701"/>
                <a:gd name="connsiteX16" fmla="*/ 89516 w 219699"/>
                <a:gd name="connsiteY16" fmla="*/ 59589 h 94701"/>
                <a:gd name="connsiteX17" fmla="*/ 89516 w 219699"/>
                <a:gd name="connsiteY17" fmla="*/ 59589 h 94701"/>
                <a:gd name="connsiteX18" fmla="*/ 89806 w 219699"/>
                <a:gd name="connsiteY18" fmla="*/ 59589 h 94701"/>
                <a:gd name="connsiteX19" fmla="*/ 114693 w 219699"/>
                <a:gd name="connsiteY19" fmla="*/ 56313 h 94701"/>
                <a:gd name="connsiteX20" fmla="*/ 113702 w 219699"/>
                <a:gd name="connsiteY20" fmla="*/ 52031 h 9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9699" h="94701">
                  <a:moveTo>
                    <a:pt x="195952" y="-35112"/>
                  </a:moveTo>
                  <a:cubicBezTo>
                    <a:pt x="191213" y="-17662"/>
                    <a:pt x="183349" y="-1828"/>
                    <a:pt x="173108" y="11538"/>
                  </a:cubicBezTo>
                  <a:lnTo>
                    <a:pt x="175821" y="14662"/>
                  </a:lnTo>
                  <a:cubicBezTo>
                    <a:pt x="182221" y="6341"/>
                    <a:pt x="187769" y="-2879"/>
                    <a:pt x="192249" y="-12831"/>
                  </a:cubicBezTo>
                  <a:cubicBezTo>
                    <a:pt x="195252" y="-19552"/>
                    <a:pt x="197751" y="-26608"/>
                    <a:pt x="199732" y="-33939"/>
                  </a:cubicBezTo>
                  <a:lnTo>
                    <a:pt x="195952" y="-35112"/>
                  </a:lnTo>
                  <a:moveTo>
                    <a:pt x="-16219" y="-32567"/>
                  </a:moveTo>
                  <a:lnTo>
                    <a:pt x="-19968" y="-31408"/>
                  </a:lnTo>
                  <a:cubicBezTo>
                    <a:pt x="-14710" y="-13334"/>
                    <a:pt x="-6206" y="2942"/>
                    <a:pt x="4752" y="16628"/>
                  </a:cubicBezTo>
                  <a:lnTo>
                    <a:pt x="7449" y="13504"/>
                  </a:lnTo>
                  <a:cubicBezTo>
                    <a:pt x="-3036" y="382"/>
                    <a:pt x="-11174" y="-15270"/>
                    <a:pt x="-16219" y="-32567"/>
                  </a:cubicBezTo>
                  <a:moveTo>
                    <a:pt x="113702" y="52031"/>
                  </a:moveTo>
                  <a:cubicBezTo>
                    <a:pt x="105915" y="54027"/>
                    <a:pt x="97822" y="55079"/>
                    <a:pt x="89516" y="55079"/>
                  </a:cubicBezTo>
                  <a:cubicBezTo>
                    <a:pt x="82003" y="55079"/>
                    <a:pt x="74657" y="54210"/>
                    <a:pt x="67571" y="52579"/>
                  </a:cubicBezTo>
                  <a:lnTo>
                    <a:pt x="66565" y="56938"/>
                  </a:lnTo>
                  <a:cubicBezTo>
                    <a:pt x="73789" y="58614"/>
                    <a:pt x="81256" y="59544"/>
                    <a:pt x="88907" y="59589"/>
                  </a:cubicBezTo>
                  <a:cubicBezTo>
                    <a:pt x="89105" y="59589"/>
                    <a:pt x="89318" y="59589"/>
                    <a:pt x="89516" y="59589"/>
                  </a:cubicBezTo>
                  <a:lnTo>
                    <a:pt x="89516" y="59589"/>
                  </a:lnTo>
                  <a:cubicBezTo>
                    <a:pt x="89623" y="59589"/>
                    <a:pt x="89715" y="59589"/>
                    <a:pt x="89806" y="59589"/>
                  </a:cubicBezTo>
                  <a:cubicBezTo>
                    <a:pt x="98371" y="59559"/>
                    <a:pt x="106677" y="58370"/>
                    <a:pt x="114693" y="56313"/>
                  </a:cubicBezTo>
                  <a:lnTo>
                    <a:pt x="113702" y="52031"/>
                  </a:lnTo>
                </a:path>
              </a:pathLst>
            </a:custGeom>
            <a:solidFill>
              <a:srgbClr val="1D1A1B"/>
            </a:solidFill>
            <a:ln w="152" cap="flat">
              <a:noFill/>
              <a:prstDash val="solid"/>
              <a:miter/>
            </a:ln>
          </p:spPr>
          <p:txBody>
            <a:bodyPr rtlCol="0" anchor="ctr"/>
            <a:lstStyle/>
            <a:p>
              <a:endParaRPr lang="en-IN"/>
            </a:p>
          </p:txBody>
        </p:sp>
        <p:sp>
          <p:nvSpPr>
            <p:cNvPr id="669" name="Graphic 231">
              <a:extLst>
                <a:ext uri="{FF2B5EF4-FFF2-40B4-BE49-F238E27FC236}">
                  <a16:creationId xmlns:a16="http://schemas.microsoft.com/office/drawing/2014/main" id="{57772928-5D95-4509-AFE2-3B0F514FACFE}"/>
                </a:ext>
              </a:extLst>
            </p:cNvPr>
            <p:cNvSpPr/>
            <p:nvPr/>
          </p:nvSpPr>
          <p:spPr>
            <a:xfrm flipV="1">
              <a:off x="7215134" y="1286819"/>
              <a:ext cx="212171" cy="116890"/>
            </a:xfrm>
            <a:custGeom>
              <a:avLst/>
              <a:gdLst>
                <a:gd name="connsiteX0" fmla="*/ 106189 w 212171"/>
                <a:gd name="connsiteY0" fmla="*/ -34996 h 116890"/>
                <a:gd name="connsiteX1" fmla="*/ 106174 w 212171"/>
                <a:gd name="connsiteY1" fmla="*/ -34935 h 116890"/>
                <a:gd name="connsiteX2" fmla="*/ 169359 w 212171"/>
                <a:gd name="connsiteY2" fmla="*/ 38354 h 116890"/>
                <a:gd name="connsiteX3" fmla="*/ 192204 w 212171"/>
                <a:gd name="connsiteY3" fmla="*/ -8295 h 116890"/>
                <a:gd name="connsiteX4" fmla="*/ 106189 w 212171"/>
                <a:gd name="connsiteY4" fmla="*/ -34996 h 116890"/>
                <a:gd name="connsiteX5" fmla="*/ 37259 w 212171"/>
                <a:gd name="connsiteY5" fmla="*/ -23520 h 116890"/>
                <a:gd name="connsiteX6" fmla="*/ -19968 w 212171"/>
                <a:gd name="connsiteY6" fmla="*/ -5751 h 116890"/>
                <a:gd name="connsiteX7" fmla="*/ 3700 w 212171"/>
                <a:gd name="connsiteY7" fmla="*/ 40320 h 116890"/>
                <a:gd name="connsiteX8" fmla="*/ 47789 w 212171"/>
                <a:gd name="connsiteY8" fmla="*/ -10795 h 116890"/>
                <a:gd name="connsiteX9" fmla="*/ 37259 w 212171"/>
                <a:gd name="connsiteY9" fmla="*/ -23520 h 116890"/>
                <a:gd name="connsiteX10" fmla="*/ 89532 w 212171"/>
                <a:gd name="connsiteY10" fmla="*/ -9499 h 116890"/>
                <a:gd name="connsiteX11" fmla="*/ 83588 w 212171"/>
                <a:gd name="connsiteY11" fmla="*/ -6040 h 116890"/>
                <a:gd name="connsiteX12" fmla="*/ 63822 w 212171"/>
                <a:gd name="connsiteY12" fmla="*/ 79395 h 116890"/>
                <a:gd name="connsiteX13" fmla="*/ 85767 w 212171"/>
                <a:gd name="connsiteY13" fmla="*/ 81895 h 116890"/>
                <a:gd name="connsiteX14" fmla="*/ 109953 w 212171"/>
                <a:gd name="connsiteY14" fmla="*/ 78847 h 116890"/>
                <a:gd name="connsiteX15" fmla="*/ 89532 w 212171"/>
                <a:gd name="connsiteY15" fmla="*/ -9499 h 116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171" h="116890">
                  <a:moveTo>
                    <a:pt x="106189" y="-34996"/>
                  </a:moveTo>
                  <a:cubicBezTo>
                    <a:pt x="106174" y="-34981"/>
                    <a:pt x="106174" y="-34950"/>
                    <a:pt x="106174" y="-34935"/>
                  </a:cubicBezTo>
                  <a:lnTo>
                    <a:pt x="169359" y="38354"/>
                  </a:lnTo>
                  <a:cubicBezTo>
                    <a:pt x="179600" y="24988"/>
                    <a:pt x="187464" y="9154"/>
                    <a:pt x="192204" y="-8295"/>
                  </a:cubicBezTo>
                  <a:lnTo>
                    <a:pt x="106189" y="-34996"/>
                  </a:lnTo>
                  <a:moveTo>
                    <a:pt x="37259" y="-23520"/>
                  </a:moveTo>
                  <a:lnTo>
                    <a:pt x="-19968" y="-5751"/>
                  </a:lnTo>
                  <a:cubicBezTo>
                    <a:pt x="-14923" y="11547"/>
                    <a:pt x="-6785" y="27198"/>
                    <a:pt x="3700" y="40320"/>
                  </a:cubicBezTo>
                  <a:lnTo>
                    <a:pt x="47789" y="-10795"/>
                  </a:lnTo>
                  <a:cubicBezTo>
                    <a:pt x="43583" y="-14178"/>
                    <a:pt x="40002" y="-18506"/>
                    <a:pt x="37259" y="-23520"/>
                  </a:cubicBezTo>
                  <a:moveTo>
                    <a:pt x="89532" y="-9499"/>
                  </a:moveTo>
                  <a:cubicBezTo>
                    <a:pt x="87642" y="-8159"/>
                    <a:pt x="85661" y="-7000"/>
                    <a:pt x="83588" y="-6040"/>
                  </a:cubicBezTo>
                  <a:lnTo>
                    <a:pt x="63822" y="79395"/>
                  </a:lnTo>
                  <a:cubicBezTo>
                    <a:pt x="70908" y="81026"/>
                    <a:pt x="78254" y="81895"/>
                    <a:pt x="85767" y="81895"/>
                  </a:cubicBezTo>
                  <a:cubicBezTo>
                    <a:pt x="94073" y="81895"/>
                    <a:pt x="102166" y="80843"/>
                    <a:pt x="109953" y="78847"/>
                  </a:cubicBezTo>
                  <a:lnTo>
                    <a:pt x="89532" y="-9499"/>
                  </a:lnTo>
                </a:path>
              </a:pathLst>
            </a:custGeom>
            <a:solidFill>
              <a:srgbClr val="000000"/>
            </a:solidFill>
            <a:ln w="152" cap="flat">
              <a:noFill/>
              <a:prstDash val="solid"/>
              <a:miter/>
            </a:ln>
          </p:spPr>
          <p:txBody>
            <a:bodyPr rtlCol="0" anchor="ctr"/>
            <a:lstStyle/>
            <a:p>
              <a:endParaRPr lang="en-IN"/>
            </a:p>
          </p:txBody>
        </p:sp>
        <p:sp>
          <p:nvSpPr>
            <p:cNvPr id="670" name="Graphic 231">
              <a:extLst>
                <a:ext uri="{FF2B5EF4-FFF2-40B4-BE49-F238E27FC236}">
                  <a16:creationId xmlns:a16="http://schemas.microsoft.com/office/drawing/2014/main" id="{10FEAE81-1B89-4AE1-AEE8-8F36F02FCC37}"/>
                </a:ext>
              </a:extLst>
            </p:cNvPr>
            <p:cNvSpPr/>
            <p:nvPr/>
          </p:nvSpPr>
          <p:spPr>
            <a:xfrm flipV="1">
              <a:off x="7205395" y="1282309"/>
              <a:ext cx="230931" cy="151866"/>
            </a:xfrm>
            <a:custGeom>
              <a:avLst/>
              <a:gdLst>
                <a:gd name="connsiteX0" fmla="*/ 209716 w 230931"/>
                <a:gd name="connsiteY0" fmla="*/ -34899 h 151866"/>
                <a:gd name="connsiteX1" fmla="*/ 117210 w 230931"/>
                <a:gd name="connsiteY1" fmla="*/ -12603 h 151866"/>
                <a:gd name="connsiteX2" fmla="*/ 115929 w 230931"/>
                <a:gd name="connsiteY2" fmla="*/ -4434 h 151866"/>
                <a:gd name="connsiteX3" fmla="*/ 201944 w 230931"/>
                <a:gd name="connsiteY3" fmla="*/ 22266 h 151866"/>
                <a:gd name="connsiteX4" fmla="*/ 205724 w 230931"/>
                <a:gd name="connsiteY4" fmla="*/ 23440 h 151866"/>
                <a:gd name="connsiteX5" fmla="*/ 210966 w 230931"/>
                <a:gd name="connsiteY5" fmla="*/ -16352 h 151866"/>
                <a:gd name="connsiteX6" fmla="*/ 209716 w 230931"/>
                <a:gd name="connsiteY6" fmla="*/ -34899 h 151866"/>
                <a:gd name="connsiteX7" fmla="*/ -18716 w 230931"/>
                <a:gd name="connsiteY7" fmla="*/ -34899 h 151866"/>
                <a:gd name="connsiteX8" fmla="*/ -19966 w 230931"/>
                <a:gd name="connsiteY8" fmla="*/ -16352 h 151866"/>
                <a:gd name="connsiteX9" fmla="*/ 94898 w 230931"/>
                <a:gd name="connsiteY9" fmla="*/ 116967 h 151866"/>
                <a:gd name="connsiteX10" fmla="*/ 72556 w 230931"/>
                <a:gd name="connsiteY10" fmla="*/ 114316 h 151866"/>
                <a:gd name="connsiteX11" fmla="*/ 73562 w 230931"/>
                <a:gd name="connsiteY11" fmla="*/ 109957 h 151866"/>
                <a:gd name="connsiteX12" fmla="*/ 93329 w 230931"/>
                <a:gd name="connsiteY12" fmla="*/ 24522 h 151866"/>
                <a:gd name="connsiteX13" fmla="*/ 79247 w 230931"/>
                <a:gd name="connsiteY13" fmla="*/ 27616 h 151866"/>
                <a:gd name="connsiteX14" fmla="*/ 57530 w 230931"/>
                <a:gd name="connsiteY14" fmla="*/ 19767 h 151866"/>
                <a:gd name="connsiteX15" fmla="*/ 13440 w 230931"/>
                <a:gd name="connsiteY15" fmla="*/ 70882 h 151866"/>
                <a:gd name="connsiteX16" fmla="*/ 10743 w 230931"/>
                <a:gd name="connsiteY16" fmla="*/ 74006 h 151866"/>
                <a:gd name="connsiteX17" fmla="*/ -13976 w 230931"/>
                <a:gd name="connsiteY17" fmla="*/ 25970 h 151866"/>
                <a:gd name="connsiteX18" fmla="*/ -10227 w 230931"/>
                <a:gd name="connsiteY18" fmla="*/ 24811 h 151866"/>
                <a:gd name="connsiteX19" fmla="*/ 46999 w 230931"/>
                <a:gd name="connsiteY19" fmla="*/ 7042 h 151866"/>
                <a:gd name="connsiteX20" fmla="*/ 41162 w 230931"/>
                <a:gd name="connsiteY20" fmla="*/ -16367 h 151866"/>
                <a:gd name="connsiteX21" fmla="*/ 41162 w 230931"/>
                <a:gd name="connsiteY21" fmla="*/ -16672 h 151866"/>
                <a:gd name="connsiteX22" fmla="*/ -18716 w 230931"/>
                <a:gd name="connsiteY22" fmla="*/ -34899 h 151866"/>
                <a:gd name="connsiteX23" fmla="*/ 115914 w 230931"/>
                <a:gd name="connsiteY23" fmla="*/ -4373 h 151866"/>
                <a:gd name="connsiteX24" fmla="*/ 99272 w 230931"/>
                <a:gd name="connsiteY24" fmla="*/ 21062 h 151866"/>
                <a:gd name="connsiteX25" fmla="*/ 119694 w 230931"/>
                <a:gd name="connsiteY25" fmla="*/ 109409 h 151866"/>
                <a:gd name="connsiteX26" fmla="*/ 120684 w 230931"/>
                <a:gd name="connsiteY26" fmla="*/ 113691 h 151866"/>
                <a:gd name="connsiteX27" fmla="*/ 95797 w 230931"/>
                <a:gd name="connsiteY27" fmla="*/ 116967 h 151866"/>
                <a:gd name="connsiteX28" fmla="*/ 198241 w 230931"/>
                <a:gd name="connsiteY28" fmla="*/ 44547 h 151866"/>
                <a:gd name="connsiteX29" fmla="*/ 181812 w 230931"/>
                <a:gd name="connsiteY29" fmla="*/ 72040 h 151866"/>
                <a:gd name="connsiteX30" fmla="*/ 179099 w 230931"/>
                <a:gd name="connsiteY30" fmla="*/ 68916 h 151866"/>
                <a:gd name="connsiteX31" fmla="*/ 115914 w 230931"/>
                <a:gd name="connsiteY31" fmla="*/ -4373 h 151866"/>
                <a:gd name="connsiteX32" fmla="*/ 95508 w 230931"/>
                <a:gd name="connsiteY32" fmla="*/ 116967 h 151866"/>
                <a:gd name="connsiteX33" fmla="*/ 95508 w 230931"/>
                <a:gd name="connsiteY33" fmla="*/ 116967 h 151866"/>
                <a:gd name="connsiteX34" fmla="*/ 95508 w 230931"/>
                <a:gd name="connsiteY34" fmla="*/ 116967 h 151866"/>
                <a:gd name="connsiteX35" fmla="*/ 95508 w 230931"/>
                <a:gd name="connsiteY35" fmla="*/ 116967 h 15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30931" h="151866">
                  <a:moveTo>
                    <a:pt x="209716" y="-34899"/>
                  </a:moveTo>
                  <a:cubicBezTo>
                    <a:pt x="182803" y="-22875"/>
                    <a:pt x="151271" y="-14980"/>
                    <a:pt x="117210" y="-12603"/>
                  </a:cubicBezTo>
                  <a:cubicBezTo>
                    <a:pt x="116996" y="-9799"/>
                    <a:pt x="116570" y="-7071"/>
                    <a:pt x="115929" y="-4434"/>
                  </a:cubicBezTo>
                  <a:lnTo>
                    <a:pt x="201944" y="22266"/>
                  </a:lnTo>
                  <a:lnTo>
                    <a:pt x="205724" y="23440"/>
                  </a:lnTo>
                  <a:cubicBezTo>
                    <a:pt x="209138" y="10882"/>
                    <a:pt x="210966" y="-2499"/>
                    <a:pt x="210966" y="-16352"/>
                  </a:cubicBezTo>
                  <a:cubicBezTo>
                    <a:pt x="210966" y="-22661"/>
                    <a:pt x="210463" y="-28818"/>
                    <a:pt x="209716" y="-34899"/>
                  </a:cubicBezTo>
                  <a:moveTo>
                    <a:pt x="-18716" y="-34899"/>
                  </a:moveTo>
                  <a:cubicBezTo>
                    <a:pt x="-19447" y="-28818"/>
                    <a:pt x="-19966" y="-22661"/>
                    <a:pt x="-19966" y="-16352"/>
                  </a:cubicBezTo>
                  <a:cubicBezTo>
                    <a:pt x="-19966" y="57029"/>
                    <a:pt x="31393" y="116586"/>
                    <a:pt x="94898" y="116967"/>
                  </a:cubicBezTo>
                  <a:cubicBezTo>
                    <a:pt x="87248" y="116922"/>
                    <a:pt x="79780" y="115992"/>
                    <a:pt x="72556" y="114316"/>
                  </a:cubicBezTo>
                  <a:lnTo>
                    <a:pt x="73562" y="109957"/>
                  </a:lnTo>
                  <a:lnTo>
                    <a:pt x="93329" y="24522"/>
                  </a:lnTo>
                  <a:cubicBezTo>
                    <a:pt x="88970" y="26518"/>
                    <a:pt x="84230" y="27616"/>
                    <a:pt x="79247" y="27616"/>
                  </a:cubicBezTo>
                  <a:cubicBezTo>
                    <a:pt x="71170" y="27616"/>
                    <a:pt x="63687" y="24705"/>
                    <a:pt x="57530" y="19767"/>
                  </a:cubicBezTo>
                  <a:lnTo>
                    <a:pt x="13440" y="70882"/>
                  </a:lnTo>
                  <a:lnTo>
                    <a:pt x="10743" y="74006"/>
                  </a:lnTo>
                  <a:cubicBezTo>
                    <a:pt x="-215" y="60320"/>
                    <a:pt x="-8718" y="44044"/>
                    <a:pt x="-13976" y="25970"/>
                  </a:cubicBezTo>
                  <a:lnTo>
                    <a:pt x="-10227" y="24811"/>
                  </a:lnTo>
                  <a:lnTo>
                    <a:pt x="46999" y="7042"/>
                  </a:lnTo>
                  <a:cubicBezTo>
                    <a:pt x="43311" y="260"/>
                    <a:pt x="41162" y="-7772"/>
                    <a:pt x="41162" y="-16367"/>
                  </a:cubicBezTo>
                  <a:cubicBezTo>
                    <a:pt x="41162" y="-16474"/>
                    <a:pt x="41162" y="-16580"/>
                    <a:pt x="41162" y="-16672"/>
                  </a:cubicBezTo>
                  <a:cubicBezTo>
                    <a:pt x="19552" y="-20604"/>
                    <a:pt x="-626" y="-26822"/>
                    <a:pt x="-18716" y="-34899"/>
                  </a:cubicBezTo>
                  <a:moveTo>
                    <a:pt x="115914" y="-4373"/>
                  </a:moveTo>
                  <a:cubicBezTo>
                    <a:pt x="113293" y="6310"/>
                    <a:pt x="107258" y="15347"/>
                    <a:pt x="99272" y="21062"/>
                  </a:cubicBezTo>
                  <a:lnTo>
                    <a:pt x="119694" y="109409"/>
                  </a:lnTo>
                  <a:lnTo>
                    <a:pt x="120684" y="113691"/>
                  </a:lnTo>
                  <a:cubicBezTo>
                    <a:pt x="112668" y="115748"/>
                    <a:pt x="104363" y="116937"/>
                    <a:pt x="95797" y="116967"/>
                  </a:cubicBezTo>
                  <a:cubicBezTo>
                    <a:pt x="140451" y="116830"/>
                    <a:pt x="179130" y="87448"/>
                    <a:pt x="198241" y="44547"/>
                  </a:cubicBezTo>
                  <a:cubicBezTo>
                    <a:pt x="193760" y="54499"/>
                    <a:pt x="188213" y="63719"/>
                    <a:pt x="181812" y="72040"/>
                  </a:cubicBezTo>
                  <a:lnTo>
                    <a:pt x="179099" y="68916"/>
                  </a:lnTo>
                  <a:lnTo>
                    <a:pt x="115914" y="-4373"/>
                  </a:lnTo>
                  <a:moveTo>
                    <a:pt x="95508" y="116967"/>
                  </a:moveTo>
                  <a:lnTo>
                    <a:pt x="95508" y="116967"/>
                  </a:lnTo>
                  <a:lnTo>
                    <a:pt x="95508" y="116967"/>
                  </a:lnTo>
                  <a:lnTo>
                    <a:pt x="95508" y="116967"/>
                  </a:lnTo>
                </a:path>
              </a:pathLst>
            </a:custGeom>
            <a:solidFill>
              <a:srgbClr val="BDBFC1"/>
            </a:solidFill>
            <a:ln w="152" cap="flat">
              <a:noFill/>
              <a:prstDash val="solid"/>
              <a:miter/>
            </a:ln>
          </p:spPr>
          <p:txBody>
            <a:bodyPr rtlCol="0" anchor="ctr"/>
            <a:lstStyle/>
            <a:p>
              <a:endParaRPr lang="en-IN"/>
            </a:p>
          </p:txBody>
        </p:sp>
        <p:sp>
          <p:nvSpPr>
            <p:cNvPr id="671" name="Graphic 231">
              <a:extLst>
                <a:ext uri="{FF2B5EF4-FFF2-40B4-BE49-F238E27FC236}">
                  <a16:creationId xmlns:a16="http://schemas.microsoft.com/office/drawing/2014/main" id="{1891FA1A-7445-4482-AF7C-8618F6B834B3}"/>
                </a:ext>
              </a:extLst>
            </p:cNvPr>
            <p:cNvSpPr/>
            <p:nvPr/>
          </p:nvSpPr>
          <p:spPr>
            <a:xfrm flipV="1">
              <a:off x="7196541" y="1271884"/>
              <a:ext cx="248899" cy="287594"/>
            </a:xfrm>
            <a:custGeom>
              <a:avLst/>
              <a:gdLst>
                <a:gd name="connsiteX0" fmla="*/ 104484 w 248899"/>
                <a:gd name="connsiteY0" fmla="*/ -24352 h 287594"/>
                <a:gd name="connsiteX1" fmla="*/ -11203 w 248899"/>
                <a:gd name="connsiteY1" fmla="*/ 109348 h 287594"/>
                <a:gd name="connsiteX2" fmla="*/ 104484 w 248899"/>
                <a:gd name="connsiteY2" fmla="*/ 243002 h 287594"/>
                <a:gd name="connsiteX3" fmla="*/ 220185 w 248899"/>
                <a:gd name="connsiteY3" fmla="*/ 109348 h 287594"/>
                <a:gd name="connsiteX4" fmla="*/ 104484 w 248899"/>
                <a:gd name="connsiteY4" fmla="*/ -24352 h 287594"/>
                <a:gd name="connsiteX5" fmla="*/ 104484 w 248899"/>
                <a:gd name="connsiteY5" fmla="*/ 253122 h 287594"/>
                <a:gd name="connsiteX6" fmla="*/ -19966 w 248899"/>
                <a:gd name="connsiteY6" fmla="*/ 109348 h 287594"/>
                <a:gd name="connsiteX7" fmla="*/ 104484 w 248899"/>
                <a:gd name="connsiteY7" fmla="*/ -34472 h 287594"/>
                <a:gd name="connsiteX8" fmla="*/ 228933 w 248899"/>
                <a:gd name="connsiteY8" fmla="*/ 109348 h 287594"/>
                <a:gd name="connsiteX9" fmla="*/ 104484 w 248899"/>
                <a:gd name="connsiteY9" fmla="*/ 253122 h 28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899" h="287594">
                  <a:moveTo>
                    <a:pt x="104484" y="-24352"/>
                  </a:moveTo>
                  <a:cubicBezTo>
                    <a:pt x="40567" y="-24352"/>
                    <a:pt x="-11203" y="35510"/>
                    <a:pt x="-11203" y="109348"/>
                  </a:cubicBezTo>
                  <a:cubicBezTo>
                    <a:pt x="-11203" y="183140"/>
                    <a:pt x="40567" y="243002"/>
                    <a:pt x="104484" y="243002"/>
                  </a:cubicBezTo>
                  <a:cubicBezTo>
                    <a:pt x="168400" y="243002"/>
                    <a:pt x="220185" y="183140"/>
                    <a:pt x="220185" y="109348"/>
                  </a:cubicBezTo>
                  <a:cubicBezTo>
                    <a:pt x="220185" y="35510"/>
                    <a:pt x="168400" y="-24352"/>
                    <a:pt x="104484" y="-24352"/>
                  </a:cubicBezTo>
                  <a:moveTo>
                    <a:pt x="104484" y="253122"/>
                  </a:moveTo>
                  <a:cubicBezTo>
                    <a:pt x="35736" y="253122"/>
                    <a:pt x="-19966" y="188733"/>
                    <a:pt x="-19966" y="109348"/>
                  </a:cubicBezTo>
                  <a:cubicBezTo>
                    <a:pt x="-19966" y="29917"/>
                    <a:pt x="35736" y="-34472"/>
                    <a:pt x="104484" y="-34472"/>
                  </a:cubicBezTo>
                  <a:cubicBezTo>
                    <a:pt x="173231" y="-34472"/>
                    <a:pt x="228933" y="29917"/>
                    <a:pt x="228933" y="109348"/>
                  </a:cubicBezTo>
                  <a:cubicBezTo>
                    <a:pt x="228933" y="188733"/>
                    <a:pt x="173231" y="253122"/>
                    <a:pt x="104484" y="253122"/>
                  </a:cubicBezTo>
                </a:path>
              </a:pathLst>
            </a:custGeom>
            <a:solidFill>
              <a:srgbClr val="FFFFFF"/>
            </a:solidFill>
            <a:ln w="152" cap="flat">
              <a:noFill/>
              <a:prstDash val="solid"/>
              <a:miter/>
            </a:ln>
          </p:spPr>
          <p:txBody>
            <a:bodyPr rtlCol="0" anchor="ctr"/>
            <a:lstStyle/>
            <a:p>
              <a:endParaRPr lang="en-IN"/>
            </a:p>
          </p:txBody>
        </p:sp>
        <p:sp>
          <p:nvSpPr>
            <p:cNvPr id="672" name="Graphic 231">
              <a:extLst>
                <a:ext uri="{FF2B5EF4-FFF2-40B4-BE49-F238E27FC236}">
                  <a16:creationId xmlns:a16="http://schemas.microsoft.com/office/drawing/2014/main" id="{FEAD8E02-31CC-4DB7-AACD-D95F77F129B3}"/>
                </a:ext>
              </a:extLst>
            </p:cNvPr>
            <p:cNvSpPr/>
            <p:nvPr/>
          </p:nvSpPr>
          <p:spPr>
            <a:xfrm flipV="1">
              <a:off x="7269236" y="1427775"/>
              <a:ext cx="72054" cy="70637"/>
            </a:xfrm>
            <a:custGeom>
              <a:avLst/>
              <a:gdLst>
                <a:gd name="connsiteX0" fmla="*/ 17553 w 72054"/>
                <a:gd name="connsiteY0" fmla="*/ -34120 h 70637"/>
                <a:gd name="connsiteX1" fmla="*/ 30568 w 72054"/>
                <a:gd name="connsiteY1" fmla="*/ 22116 h 70637"/>
                <a:gd name="connsiteX2" fmla="*/ 38325 w 72054"/>
                <a:gd name="connsiteY2" fmla="*/ -11442 h 70637"/>
                <a:gd name="connsiteX3" fmla="*/ 17553 w 72054"/>
                <a:gd name="connsiteY3" fmla="*/ -34120 h 70637"/>
                <a:gd name="connsiteX4" fmla="*/ -14451 w 72054"/>
                <a:gd name="connsiteY4" fmla="*/ 6510 h 70637"/>
                <a:gd name="connsiteX5" fmla="*/ -19877 w 72054"/>
                <a:gd name="connsiteY5" fmla="*/ 26795 h 70637"/>
                <a:gd name="connsiteX6" fmla="*/ 11411 w 72054"/>
                <a:gd name="connsiteY6" fmla="*/ 36518 h 70637"/>
                <a:gd name="connsiteX7" fmla="*/ -14451 w 72054"/>
                <a:gd name="connsiteY7" fmla="*/ 6510 h 70637"/>
                <a:gd name="connsiteX8" fmla="*/ 52025 w 72054"/>
                <a:gd name="connsiteY8" fmla="*/ 32815 h 70637"/>
                <a:gd name="connsiteX9" fmla="*/ 50898 w 72054"/>
                <a:gd name="connsiteY9" fmla="*/ 34125 h 70637"/>
                <a:gd name="connsiteX10" fmla="*/ 52178 w 72054"/>
                <a:gd name="connsiteY10" fmla="*/ 33729 h 70637"/>
                <a:gd name="connsiteX11" fmla="*/ 52025 w 72054"/>
                <a:gd name="connsiteY11" fmla="*/ 32815 h 70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054" h="70637">
                  <a:moveTo>
                    <a:pt x="17553" y="-34120"/>
                  </a:moveTo>
                  <a:lnTo>
                    <a:pt x="30568" y="22116"/>
                  </a:lnTo>
                  <a:lnTo>
                    <a:pt x="38325" y="-11442"/>
                  </a:lnTo>
                  <a:cubicBezTo>
                    <a:pt x="32473" y="-23528"/>
                    <a:pt x="25325" y="-32717"/>
                    <a:pt x="17553" y="-34120"/>
                  </a:cubicBezTo>
                  <a:moveTo>
                    <a:pt x="-14451" y="6510"/>
                  </a:moveTo>
                  <a:cubicBezTo>
                    <a:pt x="-16692" y="13308"/>
                    <a:pt x="-18520" y="20257"/>
                    <a:pt x="-19877" y="26795"/>
                  </a:cubicBezTo>
                  <a:lnTo>
                    <a:pt x="11411" y="36518"/>
                  </a:lnTo>
                  <a:lnTo>
                    <a:pt x="-14451" y="6510"/>
                  </a:lnTo>
                  <a:moveTo>
                    <a:pt x="52025" y="32815"/>
                  </a:moveTo>
                  <a:lnTo>
                    <a:pt x="50898" y="34125"/>
                  </a:lnTo>
                  <a:lnTo>
                    <a:pt x="52178" y="33729"/>
                  </a:lnTo>
                  <a:cubicBezTo>
                    <a:pt x="52132" y="33425"/>
                    <a:pt x="52071" y="33120"/>
                    <a:pt x="52025" y="32815"/>
                  </a:cubicBezTo>
                </a:path>
              </a:pathLst>
            </a:custGeom>
            <a:solidFill>
              <a:srgbClr val="000000"/>
            </a:solidFill>
            <a:ln w="152" cap="flat">
              <a:noFill/>
              <a:prstDash val="solid"/>
              <a:miter/>
            </a:ln>
          </p:spPr>
          <p:txBody>
            <a:bodyPr rtlCol="0" anchor="ctr"/>
            <a:lstStyle/>
            <a:p>
              <a:endParaRPr lang="en-IN"/>
            </a:p>
          </p:txBody>
        </p:sp>
        <p:sp>
          <p:nvSpPr>
            <p:cNvPr id="673" name="Graphic 231">
              <a:extLst>
                <a:ext uri="{FF2B5EF4-FFF2-40B4-BE49-F238E27FC236}">
                  <a16:creationId xmlns:a16="http://schemas.microsoft.com/office/drawing/2014/main" id="{7D210716-0E6E-4EA3-9D75-E080BC2BC12E}"/>
                </a:ext>
              </a:extLst>
            </p:cNvPr>
            <p:cNvSpPr/>
            <p:nvPr/>
          </p:nvSpPr>
          <p:spPr>
            <a:xfrm flipV="1">
              <a:off x="7266523" y="1411132"/>
              <a:ext cx="76184" cy="87462"/>
            </a:xfrm>
            <a:custGeom>
              <a:avLst/>
              <a:gdLst>
                <a:gd name="connsiteX0" fmla="*/ 18212 w 76184"/>
                <a:gd name="connsiteY0" fmla="*/ -34181 h 87462"/>
                <a:gd name="connsiteX1" fmla="*/ -11735 w 76184"/>
                <a:gd name="connsiteY1" fmla="*/ 6632 h 87462"/>
                <a:gd name="connsiteX2" fmla="*/ 14127 w 76184"/>
                <a:gd name="connsiteY2" fmla="*/ 36639 h 87462"/>
                <a:gd name="connsiteX3" fmla="*/ -17160 w 76184"/>
                <a:gd name="connsiteY3" fmla="*/ 26917 h 87462"/>
                <a:gd name="connsiteX4" fmla="*/ -19873 w 76184"/>
                <a:gd name="connsiteY4" fmla="*/ 48466 h 87462"/>
                <a:gd name="connsiteX5" fmla="*/ 34473 w 76184"/>
                <a:gd name="connsiteY5" fmla="*/ 53282 h 87462"/>
                <a:gd name="connsiteX6" fmla="*/ 56174 w 76184"/>
                <a:gd name="connsiteY6" fmla="*/ 52535 h 87462"/>
                <a:gd name="connsiteX7" fmla="*/ 56312 w 76184"/>
                <a:gd name="connsiteY7" fmla="*/ 48771 h 87462"/>
                <a:gd name="connsiteX8" fmla="*/ 54894 w 76184"/>
                <a:gd name="connsiteY8" fmla="*/ 33851 h 87462"/>
                <a:gd name="connsiteX9" fmla="*/ 53614 w 76184"/>
                <a:gd name="connsiteY9" fmla="*/ 34247 h 87462"/>
                <a:gd name="connsiteX10" fmla="*/ 54742 w 76184"/>
                <a:gd name="connsiteY10" fmla="*/ 32937 h 87462"/>
                <a:gd name="connsiteX11" fmla="*/ 41041 w 76184"/>
                <a:gd name="connsiteY11" fmla="*/ -11321 h 87462"/>
                <a:gd name="connsiteX12" fmla="*/ 33284 w 76184"/>
                <a:gd name="connsiteY12" fmla="*/ 22238 h 87462"/>
                <a:gd name="connsiteX13" fmla="*/ 20269 w 76184"/>
                <a:gd name="connsiteY13" fmla="*/ -33998 h 87462"/>
                <a:gd name="connsiteX14" fmla="*/ 18212 w 76184"/>
                <a:gd name="connsiteY14" fmla="*/ -34181 h 8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184" h="87462">
                  <a:moveTo>
                    <a:pt x="18212" y="-34181"/>
                  </a:moveTo>
                  <a:cubicBezTo>
                    <a:pt x="6066" y="-34181"/>
                    <a:pt x="-4770" y="-14597"/>
                    <a:pt x="-11735" y="6632"/>
                  </a:cubicBezTo>
                  <a:lnTo>
                    <a:pt x="14127" y="36639"/>
                  </a:lnTo>
                  <a:lnTo>
                    <a:pt x="-17160" y="26917"/>
                  </a:lnTo>
                  <a:cubicBezTo>
                    <a:pt x="-18883" y="35161"/>
                    <a:pt x="-19842" y="42735"/>
                    <a:pt x="-19873" y="48466"/>
                  </a:cubicBezTo>
                  <a:cubicBezTo>
                    <a:pt x="-2576" y="51606"/>
                    <a:pt x="15651" y="53282"/>
                    <a:pt x="34473" y="53282"/>
                  </a:cubicBezTo>
                  <a:cubicBezTo>
                    <a:pt x="41803" y="53282"/>
                    <a:pt x="49042" y="53022"/>
                    <a:pt x="56174" y="52535"/>
                  </a:cubicBezTo>
                  <a:cubicBezTo>
                    <a:pt x="56266" y="51301"/>
                    <a:pt x="56312" y="50036"/>
                    <a:pt x="56312" y="48771"/>
                  </a:cubicBezTo>
                  <a:cubicBezTo>
                    <a:pt x="56312" y="44640"/>
                    <a:pt x="55809" y="39520"/>
                    <a:pt x="54894" y="33851"/>
                  </a:cubicBezTo>
                  <a:lnTo>
                    <a:pt x="53614" y="34247"/>
                  </a:lnTo>
                  <a:lnTo>
                    <a:pt x="54742" y="32937"/>
                  </a:lnTo>
                  <a:cubicBezTo>
                    <a:pt x="52380" y="19022"/>
                    <a:pt x="47503" y="2076"/>
                    <a:pt x="41041" y="-11321"/>
                  </a:cubicBezTo>
                  <a:lnTo>
                    <a:pt x="33284" y="22238"/>
                  </a:lnTo>
                  <a:lnTo>
                    <a:pt x="20269" y="-33998"/>
                  </a:lnTo>
                  <a:cubicBezTo>
                    <a:pt x="19598" y="-34119"/>
                    <a:pt x="18913" y="-34181"/>
                    <a:pt x="18212" y="-34181"/>
                  </a:cubicBezTo>
                </a:path>
              </a:pathLst>
            </a:custGeom>
            <a:solidFill>
              <a:srgbClr val="85878A"/>
            </a:solidFill>
            <a:ln w="152" cap="flat">
              <a:noFill/>
              <a:prstDash val="solid"/>
              <a:miter/>
            </a:ln>
          </p:spPr>
          <p:txBody>
            <a:bodyPr rtlCol="0" anchor="ctr"/>
            <a:lstStyle/>
            <a:p>
              <a:endParaRPr lang="en-IN"/>
            </a:p>
          </p:txBody>
        </p:sp>
        <p:sp>
          <p:nvSpPr>
            <p:cNvPr id="674" name="Graphic 231">
              <a:extLst>
                <a:ext uri="{FF2B5EF4-FFF2-40B4-BE49-F238E27FC236}">
                  <a16:creationId xmlns:a16="http://schemas.microsoft.com/office/drawing/2014/main" id="{9E0DD985-0648-4897-A9DA-3BA4E82E94FA}"/>
                </a:ext>
              </a:extLst>
            </p:cNvPr>
            <p:cNvSpPr/>
            <p:nvPr/>
          </p:nvSpPr>
          <p:spPr>
            <a:xfrm flipV="1">
              <a:off x="7272360" y="1374754"/>
              <a:ext cx="68930" cy="28986"/>
            </a:xfrm>
            <a:custGeom>
              <a:avLst/>
              <a:gdLst>
                <a:gd name="connsiteX0" fmla="*/ 48938 w 68930"/>
                <a:gd name="connsiteY0" fmla="*/ -34669 h 28986"/>
                <a:gd name="connsiteX1" fmla="*/ 49029 w 68930"/>
                <a:gd name="connsiteY1" fmla="*/ -34578 h 28986"/>
                <a:gd name="connsiteX2" fmla="*/ 49045 w 68930"/>
                <a:gd name="connsiteY2" fmla="*/ -34638 h 28986"/>
                <a:gd name="connsiteX3" fmla="*/ 48938 w 68930"/>
                <a:gd name="connsiteY3" fmla="*/ -34669 h 28986"/>
                <a:gd name="connsiteX4" fmla="*/ 9482 w 68930"/>
                <a:gd name="connsiteY4" fmla="*/ -32276 h 28986"/>
                <a:gd name="connsiteX5" fmla="*/ -19886 w 68930"/>
                <a:gd name="connsiteY5" fmla="*/ -23163 h 28986"/>
                <a:gd name="connsiteX6" fmla="*/ -9355 w 68930"/>
                <a:gd name="connsiteY6" fmla="*/ -10437 h 28986"/>
                <a:gd name="connsiteX7" fmla="*/ 9482 w 68930"/>
                <a:gd name="connsiteY7" fmla="*/ -32276 h 28986"/>
                <a:gd name="connsiteX8" fmla="*/ 29812 w 68930"/>
                <a:gd name="connsiteY8" fmla="*/ -20267 h 28986"/>
                <a:gd name="connsiteX9" fmla="*/ 26444 w 68930"/>
                <a:gd name="connsiteY9" fmla="*/ -5682 h 28986"/>
                <a:gd name="connsiteX10" fmla="*/ 32387 w 68930"/>
                <a:gd name="connsiteY10" fmla="*/ -9142 h 28986"/>
                <a:gd name="connsiteX11" fmla="*/ 29812 w 68930"/>
                <a:gd name="connsiteY11" fmla="*/ -20267 h 2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930" h="28986">
                  <a:moveTo>
                    <a:pt x="48938" y="-34669"/>
                  </a:moveTo>
                  <a:lnTo>
                    <a:pt x="49029" y="-34578"/>
                  </a:lnTo>
                  <a:cubicBezTo>
                    <a:pt x="49029" y="-34593"/>
                    <a:pt x="49029" y="-34624"/>
                    <a:pt x="49045" y="-34638"/>
                  </a:cubicBezTo>
                  <a:lnTo>
                    <a:pt x="48938" y="-34669"/>
                  </a:lnTo>
                  <a:moveTo>
                    <a:pt x="9482" y="-32276"/>
                  </a:moveTo>
                  <a:lnTo>
                    <a:pt x="-19886" y="-23163"/>
                  </a:lnTo>
                  <a:cubicBezTo>
                    <a:pt x="-17143" y="-18149"/>
                    <a:pt x="-13561" y="-13821"/>
                    <a:pt x="-9355" y="-10437"/>
                  </a:cubicBezTo>
                  <a:lnTo>
                    <a:pt x="9482" y="-32276"/>
                  </a:lnTo>
                  <a:moveTo>
                    <a:pt x="29812" y="-20267"/>
                  </a:moveTo>
                  <a:lnTo>
                    <a:pt x="26444" y="-5682"/>
                  </a:lnTo>
                  <a:cubicBezTo>
                    <a:pt x="28516" y="-6643"/>
                    <a:pt x="30498" y="-7801"/>
                    <a:pt x="32387" y="-9142"/>
                  </a:cubicBezTo>
                  <a:lnTo>
                    <a:pt x="29812" y="-20267"/>
                  </a:lnTo>
                </a:path>
              </a:pathLst>
            </a:custGeom>
            <a:solidFill>
              <a:srgbClr val="000000"/>
            </a:solidFill>
            <a:ln w="152" cap="flat">
              <a:noFill/>
              <a:prstDash val="solid"/>
              <a:miter/>
            </a:ln>
          </p:spPr>
          <p:txBody>
            <a:bodyPr rtlCol="0" anchor="ctr"/>
            <a:lstStyle/>
            <a:p>
              <a:endParaRPr lang="en-IN"/>
            </a:p>
          </p:txBody>
        </p:sp>
        <p:sp>
          <p:nvSpPr>
            <p:cNvPr id="675" name="Graphic 231">
              <a:extLst>
                <a:ext uri="{FF2B5EF4-FFF2-40B4-BE49-F238E27FC236}">
                  <a16:creationId xmlns:a16="http://schemas.microsoft.com/office/drawing/2014/main" id="{97963684-590D-430E-93D3-ECDA71A2E2CA}"/>
                </a:ext>
              </a:extLst>
            </p:cNvPr>
            <p:cNvSpPr/>
            <p:nvPr/>
          </p:nvSpPr>
          <p:spPr>
            <a:xfrm flipV="1">
              <a:off x="7266523" y="1371660"/>
              <a:ext cx="76047" cy="44287"/>
            </a:xfrm>
            <a:custGeom>
              <a:avLst/>
              <a:gdLst>
                <a:gd name="connsiteX0" fmla="*/ -19873 w 76047"/>
                <a:gd name="connsiteY0" fmla="*/ -34635 h 44287"/>
                <a:gd name="connsiteX1" fmla="*/ -19873 w 76047"/>
                <a:gd name="connsiteY1" fmla="*/ -34330 h 44287"/>
                <a:gd name="connsiteX2" fmla="*/ -14036 w 76047"/>
                <a:gd name="connsiteY2" fmla="*/ -10921 h 44287"/>
                <a:gd name="connsiteX3" fmla="*/ 15332 w 76047"/>
                <a:gd name="connsiteY3" fmla="*/ -20035 h 44287"/>
                <a:gd name="connsiteX4" fmla="*/ -3505 w 76047"/>
                <a:gd name="connsiteY4" fmla="*/ 1804 h 44287"/>
                <a:gd name="connsiteX5" fmla="*/ 18212 w 76047"/>
                <a:gd name="connsiteY5" fmla="*/ 9653 h 44287"/>
                <a:gd name="connsiteX6" fmla="*/ 32294 w 76047"/>
                <a:gd name="connsiteY6" fmla="*/ 6559 h 44287"/>
                <a:gd name="connsiteX7" fmla="*/ 35662 w 76047"/>
                <a:gd name="connsiteY7" fmla="*/ -8026 h 44287"/>
                <a:gd name="connsiteX8" fmla="*/ 38237 w 76047"/>
                <a:gd name="connsiteY8" fmla="*/ 3100 h 44287"/>
                <a:gd name="connsiteX9" fmla="*/ 54879 w 76047"/>
                <a:gd name="connsiteY9" fmla="*/ -22336 h 44287"/>
                <a:gd name="connsiteX10" fmla="*/ 54788 w 76047"/>
                <a:gd name="connsiteY10" fmla="*/ -22427 h 44287"/>
                <a:gd name="connsiteX11" fmla="*/ 54895 w 76047"/>
                <a:gd name="connsiteY11" fmla="*/ -22397 h 44287"/>
                <a:gd name="connsiteX12" fmla="*/ 56175 w 76047"/>
                <a:gd name="connsiteY12" fmla="*/ -30566 h 44287"/>
                <a:gd name="connsiteX13" fmla="*/ 34473 w 76047"/>
                <a:gd name="connsiteY13" fmla="*/ -29819 h 44287"/>
                <a:gd name="connsiteX14" fmla="*/ -19873 w 76047"/>
                <a:gd name="connsiteY14" fmla="*/ -34635 h 44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47" h="44287">
                  <a:moveTo>
                    <a:pt x="-19873" y="-34635"/>
                  </a:moveTo>
                  <a:cubicBezTo>
                    <a:pt x="-19873" y="-34543"/>
                    <a:pt x="-19873" y="-34437"/>
                    <a:pt x="-19873" y="-34330"/>
                  </a:cubicBezTo>
                  <a:cubicBezTo>
                    <a:pt x="-19873" y="-25735"/>
                    <a:pt x="-17724" y="-17703"/>
                    <a:pt x="-14036" y="-10921"/>
                  </a:cubicBezTo>
                  <a:lnTo>
                    <a:pt x="15332" y="-20035"/>
                  </a:lnTo>
                  <a:lnTo>
                    <a:pt x="-3505" y="1804"/>
                  </a:lnTo>
                  <a:cubicBezTo>
                    <a:pt x="2652" y="6742"/>
                    <a:pt x="10135" y="9653"/>
                    <a:pt x="18212" y="9653"/>
                  </a:cubicBezTo>
                  <a:cubicBezTo>
                    <a:pt x="23195" y="9653"/>
                    <a:pt x="27935" y="8555"/>
                    <a:pt x="32294" y="6559"/>
                  </a:cubicBezTo>
                  <a:lnTo>
                    <a:pt x="35662" y="-8026"/>
                  </a:lnTo>
                  <a:lnTo>
                    <a:pt x="38237" y="3100"/>
                  </a:lnTo>
                  <a:cubicBezTo>
                    <a:pt x="46223" y="-2615"/>
                    <a:pt x="52258" y="-11653"/>
                    <a:pt x="54879" y="-22336"/>
                  </a:cubicBezTo>
                  <a:lnTo>
                    <a:pt x="54788" y="-22427"/>
                  </a:lnTo>
                  <a:lnTo>
                    <a:pt x="54895" y="-22397"/>
                  </a:lnTo>
                  <a:cubicBezTo>
                    <a:pt x="55535" y="-25034"/>
                    <a:pt x="55961" y="-27761"/>
                    <a:pt x="56175" y="-30566"/>
                  </a:cubicBezTo>
                  <a:cubicBezTo>
                    <a:pt x="49043" y="-30078"/>
                    <a:pt x="41804" y="-29819"/>
                    <a:pt x="34473" y="-29819"/>
                  </a:cubicBezTo>
                  <a:cubicBezTo>
                    <a:pt x="15652" y="-29819"/>
                    <a:pt x="-2575" y="-31495"/>
                    <a:pt x="-19873" y="-34635"/>
                  </a:cubicBezTo>
                </a:path>
              </a:pathLst>
            </a:custGeom>
            <a:solidFill>
              <a:srgbClr val="6D7073"/>
            </a:solidFill>
            <a:ln w="152" cap="flat">
              <a:noFill/>
              <a:prstDash val="solid"/>
              <a:miter/>
            </a:ln>
          </p:spPr>
          <p:txBody>
            <a:bodyPr rtlCol="0" anchor="ctr"/>
            <a:lstStyle/>
            <a:p>
              <a:endParaRPr lang="en-IN"/>
            </a:p>
          </p:txBody>
        </p:sp>
        <p:sp>
          <p:nvSpPr>
            <p:cNvPr id="676" name="Graphic 231">
              <a:extLst>
                <a:ext uri="{FF2B5EF4-FFF2-40B4-BE49-F238E27FC236}">
                  <a16:creationId xmlns:a16="http://schemas.microsoft.com/office/drawing/2014/main" id="{D506E459-DABB-4B49-A637-71952FB303DE}"/>
                </a:ext>
              </a:extLst>
            </p:cNvPr>
            <p:cNvSpPr/>
            <p:nvPr/>
          </p:nvSpPr>
          <p:spPr>
            <a:xfrm flipV="1">
              <a:off x="7266523" y="1371660"/>
              <a:ext cx="76184" cy="87980"/>
            </a:xfrm>
            <a:custGeom>
              <a:avLst/>
              <a:gdLst>
                <a:gd name="connsiteX0" fmla="*/ 18212 w 76184"/>
                <a:gd name="connsiteY0" fmla="*/ 53508 h 87980"/>
                <a:gd name="connsiteX1" fmla="*/ 56312 w 76184"/>
                <a:gd name="connsiteY1" fmla="*/ 9525 h 87980"/>
                <a:gd name="connsiteX2" fmla="*/ 18212 w 76184"/>
                <a:gd name="connsiteY2" fmla="*/ -34472 h 87980"/>
                <a:gd name="connsiteX3" fmla="*/ -19873 w 76184"/>
                <a:gd name="connsiteY3" fmla="*/ 9525 h 87980"/>
                <a:gd name="connsiteX4" fmla="*/ 18212 w 76184"/>
                <a:gd name="connsiteY4" fmla="*/ 53508 h 87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84" h="87980">
                  <a:moveTo>
                    <a:pt x="18212" y="53508"/>
                  </a:moveTo>
                  <a:cubicBezTo>
                    <a:pt x="39258" y="53508"/>
                    <a:pt x="56312" y="33803"/>
                    <a:pt x="56312" y="9525"/>
                  </a:cubicBezTo>
                  <a:cubicBezTo>
                    <a:pt x="56312" y="-14767"/>
                    <a:pt x="39258" y="-34472"/>
                    <a:pt x="18212" y="-34472"/>
                  </a:cubicBezTo>
                  <a:cubicBezTo>
                    <a:pt x="-2820" y="-34472"/>
                    <a:pt x="-19873" y="-14767"/>
                    <a:pt x="-19873" y="9525"/>
                  </a:cubicBezTo>
                  <a:cubicBezTo>
                    <a:pt x="-19873" y="33803"/>
                    <a:pt x="-2820" y="53508"/>
                    <a:pt x="18212" y="53508"/>
                  </a:cubicBezTo>
                </a:path>
              </a:pathLst>
            </a:custGeom>
            <a:solidFill>
              <a:srgbClr val="000000"/>
            </a:solidFill>
            <a:ln w="152" cap="flat">
              <a:noFill/>
              <a:prstDash val="solid"/>
              <a:miter/>
            </a:ln>
          </p:spPr>
          <p:txBody>
            <a:bodyPr rtlCol="0" anchor="ctr"/>
            <a:lstStyle/>
            <a:p>
              <a:endParaRPr lang="en-IN"/>
            </a:p>
          </p:txBody>
        </p:sp>
        <p:sp>
          <p:nvSpPr>
            <p:cNvPr id="677" name="Graphic 231">
              <a:extLst>
                <a:ext uri="{FF2B5EF4-FFF2-40B4-BE49-F238E27FC236}">
                  <a16:creationId xmlns:a16="http://schemas.microsoft.com/office/drawing/2014/main" id="{8BA550E4-2C0A-4591-B930-15248B588E51}"/>
                </a:ext>
              </a:extLst>
            </p:cNvPr>
            <p:cNvSpPr/>
            <p:nvPr/>
          </p:nvSpPr>
          <p:spPr>
            <a:xfrm flipV="1">
              <a:off x="7282769" y="1371660"/>
              <a:ext cx="76184" cy="87980"/>
            </a:xfrm>
            <a:custGeom>
              <a:avLst/>
              <a:gdLst>
                <a:gd name="connsiteX0" fmla="*/ 18134 w 76184"/>
                <a:gd name="connsiteY0" fmla="*/ 53508 h 87980"/>
                <a:gd name="connsiteX1" fmla="*/ 56219 w 76184"/>
                <a:gd name="connsiteY1" fmla="*/ 9525 h 87980"/>
                <a:gd name="connsiteX2" fmla="*/ 18134 w 76184"/>
                <a:gd name="connsiteY2" fmla="*/ -34472 h 87980"/>
                <a:gd name="connsiteX3" fmla="*/ -19966 w 76184"/>
                <a:gd name="connsiteY3" fmla="*/ 9525 h 87980"/>
                <a:gd name="connsiteX4" fmla="*/ 18134 w 76184"/>
                <a:gd name="connsiteY4" fmla="*/ 53508 h 87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84" h="87980">
                  <a:moveTo>
                    <a:pt x="18134" y="53508"/>
                  </a:moveTo>
                  <a:cubicBezTo>
                    <a:pt x="39166" y="53508"/>
                    <a:pt x="56219" y="33803"/>
                    <a:pt x="56219" y="9525"/>
                  </a:cubicBezTo>
                  <a:cubicBezTo>
                    <a:pt x="56219" y="-14767"/>
                    <a:pt x="39166" y="-34472"/>
                    <a:pt x="18134" y="-34472"/>
                  </a:cubicBezTo>
                  <a:cubicBezTo>
                    <a:pt x="-2912" y="-34472"/>
                    <a:pt x="-19966" y="-14767"/>
                    <a:pt x="-19966" y="9525"/>
                  </a:cubicBezTo>
                  <a:cubicBezTo>
                    <a:pt x="-19966" y="33803"/>
                    <a:pt x="-2912" y="53508"/>
                    <a:pt x="18134" y="53508"/>
                  </a:cubicBezTo>
                </a:path>
              </a:pathLst>
            </a:custGeom>
            <a:solidFill>
              <a:srgbClr val="FFFFFF"/>
            </a:solidFill>
            <a:ln w="152" cap="flat">
              <a:noFill/>
              <a:prstDash val="solid"/>
              <a:miter/>
            </a:ln>
          </p:spPr>
          <p:txBody>
            <a:bodyPr rtlCol="0" anchor="ctr"/>
            <a:lstStyle/>
            <a:p>
              <a:endParaRPr lang="en-IN"/>
            </a:p>
          </p:txBody>
        </p:sp>
        <p:sp>
          <p:nvSpPr>
            <p:cNvPr id="678" name="Graphic 231">
              <a:extLst>
                <a:ext uri="{FF2B5EF4-FFF2-40B4-BE49-F238E27FC236}">
                  <a16:creationId xmlns:a16="http://schemas.microsoft.com/office/drawing/2014/main" id="{3BE10126-F0B5-49EA-85A2-8456C1A18D3F}"/>
                </a:ext>
              </a:extLst>
            </p:cNvPr>
            <p:cNvSpPr/>
            <p:nvPr/>
          </p:nvSpPr>
          <p:spPr>
            <a:xfrm flipV="1">
              <a:off x="5234353" y="793565"/>
              <a:ext cx="185630" cy="100565"/>
            </a:xfrm>
            <a:custGeom>
              <a:avLst/>
              <a:gdLst>
                <a:gd name="connsiteX0" fmla="*/ 14980 w 185630"/>
                <a:gd name="connsiteY0" fmla="*/ -38725 h 100565"/>
                <a:gd name="connsiteX1" fmla="*/ 177003 w 185630"/>
                <a:gd name="connsiteY1" fmla="*/ -38725 h 100565"/>
                <a:gd name="connsiteX2" fmla="*/ 169718 w 185630"/>
                <a:gd name="connsiteY2" fmla="*/ 25512 h 100565"/>
                <a:gd name="connsiteX3" fmla="*/ 130338 w 185630"/>
                <a:gd name="connsiteY3" fmla="*/ 61615 h 100565"/>
                <a:gd name="connsiteX4" fmla="*/ 42745 w 185630"/>
                <a:gd name="connsiteY4" fmla="*/ 51131 h 100565"/>
                <a:gd name="connsiteX5" fmla="*/ -8511 w 185630"/>
                <a:gd name="connsiteY5" fmla="*/ -8610 h 100565"/>
                <a:gd name="connsiteX6" fmla="*/ 14980 w 185630"/>
                <a:gd name="connsiteY6" fmla="*/ -38725 h 10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630" h="100565">
                  <a:moveTo>
                    <a:pt x="14980" y="-38725"/>
                  </a:moveTo>
                  <a:lnTo>
                    <a:pt x="177003" y="-38725"/>
                  </a:lnTo>
                  <a:lnTo>
                    <a:pt x="169718" y="25512"/>
                  </a:lnTo>
                  <a:cubicBezTo>
                    <a:pt x="167173" y="47945"/>
                    <a:pt x="149708" y="63947"/>
                    <a:pt x="130338" y="61615"/>
                  </a:cubicBezTo>
                  <a:lnTo>
                    <a:pt x="42745" y="51131"/>
                  </a:lnTo>
                  <a:cubicBezTo>
                    <a:pt x="15602" y="47884"/>
                    <a:pt x="-5822" y="22906"/>
                    <a:pt x="-8511" y="-8610"/>
                  </a:cubicBezTo>
                  <a:cubicBezTo>
                    <a:pt x="-9887" y="-24734"/>
                    <a:pt x="1022" y="-38725"/>
                    <a:pt x="14980" y="-38725"/>
                  </a:cubicBezTo>
                </a:path>
              </a:pathLst>
            </a:custGeom>
            <a:solidFill>
              <a:srgbClr val="ED1C24"/>
            </a:solidFill>
            <a:ln w="152" cap="flat">
              <a:noFill/>
              <a:prstDash val="solid"/>
              <a:miter/>
            </a:ln>
          </p:spPr>
          <p:txBody>
            <a:bodyPr rtlCol="0" anchor="ctr"/>
            <a:lstStyle/>
            <a:p>
              <a:endParaRPr lang="en-IN"/>
            </a:p>
          </p:txBody>
        </p:sp>
        <p:sp>
          <p:nvSpPr>
            <p:cNvPr id="679" name="Graphic 231">
              <a:extLst>
                <a:ext uri="{FF2B5EF4-FFF2-40B4-BE49-F238E27FC236}">
                  <a16:creationId xmlns:a16="http://schemas.microsoft.com/office/drawing/2014/main" id="{3F0D81D2-49BD-4A3D-9B13-C31A237EBACA}"/>
                </a:ext>
              </a:extLst>
            </p:cNvPr>
            <p:cNvSpPr/>
            <p:nvPr/>
          </p:nvSpPr>
          <p:spPr>
            <a:xfrm flipV="1">
              <a:off x="5278041" y="869960"/>
              <a:ext cx="165990" cy="24170"/>
            </a:xfrm>
            <a:custGeom>
              <a:avLst/>
              <a:gdLst>
                <a:gd name="connsiteX0" fmla="*/ -8820 w 165990"/>
                <a:gd name="connsiteY0" fmla="*/ -38441 h 24170"/>
                <a:gd name="connsiteX1" fmla="*/ 157171 w 165990"/>
                <a:gd name="connsiteY1" fmla="*/ -38441 h 24170"/>
                <a:gd name="connsiteX2" fmla="*/ 157171 w 165990"/>
                <a:gd name="connsiteY2" fmla="*/ -14270 h 24170"/>
                <a:gd name="connsiteX3" fmla="*/ 13611 w 165990"/>
                <a:gd name="connsiteY3" fmla="*/ -14270 h 24170"/>
                <a:gd name="connsiteX4" fmla="*/ -8820 w 165990"/>
                <a:gd name="connsiteY4" fmla="*/ -36703 h 24170"/>
                <a:gd name="connsiteX5" fmla="*/ -8820 w 165990"/>
                <a:gd name="connsiteY5" fmla="*/ -38441 h 2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990" h="24170">
                  <a:moveTo>
                    <a:pt x="-8820" y="-38441"/>
                  </a:moveTo>
                  <a:lnTo>
                    <a:pt x="157171" y="-38441"/>
                  </a:lnTo>
                  <a:lnTo>
                    <a:pt x="157171" y="-14270"/>
                  </a:lnTo>
                  <a:lnTo>
                    <a:pt x="13611" y="-14270"/>
                  </a:lnTo>
                  <a:cubicBezTo>
                    <a:pt x="1223" y="-14270"/>
                    <a:pt x="-8820" y="-24313"/>
                    <a:pt x="-8820" y="-36703"/>
                  </a:cubicBezTo>
                  <a:lnTo>
                    <a:pt x="-8820" y="-38441"/>
                  </a:lnTo>
                </a:path>
              </a:pathLst>
            </a:custGeom>
            <a:solidFill>
              <a:srgbClr val="000000"/>
            </a:solidFill>
            <a:ln w="152" cap="flat">
              <a:noFill/>
              <a:prstDash val="solid"/>
              <a:miter/>
            </a:ln>
          </p:spPr>
          <p:txBody>
            <a:bodyPr rtlCol="0" anchor="ctr"/>
            <a:lstStyle/>
            <a:p>
              <a:endParaRPr lang="en-IN"/>
            </a:p>
          </p:txBody>
        </p:sp>
        <p:sp>
          <p:nvSpPr>
            <p:cNvPr id="680" name="Graphic 231">
              <a:extLst>
                <a:ext uri="{FF2B5EF4-FFF2-40B4-BE49-F238E27FC236}">
                  <a16:creationId xmlns:a16="http://schemas.microsoft.com/office/drawing/2014/main" id="{F32A3DCE-6B91-4521-BF47-397CB75ED7FC}"/>
                </a:ext>
              </a:extLst>
            </p:cNvPr>
            <p:cNvSpPr/>
            <p:nvPr/>
          </p:nvSpPr>
          <p:spPr>
            <a:xfrm flipV="1">
              <a:off x="5253749" y="793565"/>
              <a:ext cx="160519" cy="50273"/>
            </a:xfrm>
            <a:custGeom>
              <a:avLst/>
              <a:gdLst>
                <a:gd name="connsiteX0" fmla="*/ 23311 w 160519"/>
                <a:gd name="connsiteY0" fmla="*/ 652 h 50273"/>
                <a:gd name="connsiteX1" fmla="*/ 110888 w 160519"/>
                <a:gd name="connsiteY1" fmla="*/ 11136 h 50273"/>
                <a:gd name="connsiteX2" fmla="*/ 150284 w 160519"/>
                <a:gd name="connsiteY2" fmla="*/ -24967 h 50273"/>
                <a:gd name="connsiteX3" fmla="*/ 151853 w 160519"/>
                <a:gd name="connsiteY3" fmla="*/ -38912 h 50273"/>
                <a:gd name="connsiteX4" fmla="*/ 36282 w 160519"/>
                <a:gd name="connsiteY4" fmla="*/ -38912 h 50273"/>
                <a:gd name="connsiteX5" fmla="*/ -8667 w 160519"/>
                <a:gd name="connsiteY5" fmla="*/ -15839 h 50273"/>
                <a:gd name="connsiteX6" fmla="*/ 23311 w 160519"/>
                <a:gd name="connsiteY6" fmla="*/ 652 h 50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519" h="50273">
                  <a:moveTo>
                    <a:pt x="23311" y="652"/>
                  </a:moveTo>
                  <a:lnTo>
                    <a:pt x="110888" y="11136"/>
                  </a:lnTo>
                  <a:cubicBezTo>
                    <a:pt x="130273" y="13468"/>
                    <a:pt x="147738" y="-2534"/>
                    <a:pt x="150284" y="-24967"/>
                  </a:cubicBezTo>
                  <a:lnTo>
                    <a:pt x="151853" y="-38912"/>
                  </a:lnTo>
                  <a:lnTo>
                    <a:pt x="36282" y="-38912"/>
                  </a:lnTo>
                  <a:cubicBezTo>
                    <a:pt x="17830" y="-38912"/>
                    <a:pt x="1518" y="-29752"/>
                    <a:pt x="-8667" y="-15839"/>
                  </a:cubicBezTo>
                  <a:cubicBezTo>
                    <a:pt x="64" y="-6892"/>
                    <a:pt x="11039" y="-827"/>
                    <a:pt x="23311" y="652"/>
                  </a:cubicBezTo>
                </a:path>
              </a:pathLst>
            </a:custGeom>
            <a:solidFill>
              <a:srgbClr val="F14950"/>
            </a:solidFill>
            <a:ln w="152" cap="flat">
              <a:noFill/>
              <a:prstDash val="solid"/>
              <a:miter/>
            </a:ln>
          </p:spPr>
          <p:txBody>
            <a:bodyPr rtlCol="0" anchor="ctr"/>
            <a:lstStyle/>
            <a:p>
              <a:endParaRPr lang="en-IN"/>
            </a:p>
          </p:txBody>
        </p:sp>
        <p:sp>
          <p:nvSpPr>
            <p:cNvPr id="681" name="Graphic 231">
              <a:extLst>
                <a:ext uri="{FF2B5EF4-FFF2-40B4-BE49-F238E27FC236}">
                  <a16:creationId xmlns:a16="http://schemas.microsoft.com/office/drawing/2014/main" id="{825419FF-9602-4F08-9FEE-60BC33D9D764}"/>
                </a:ext>
              </a:extLst>
            </p:cNvPr>
            <p:cNvSpPr/>
            <p:nvPr/>
          </p:nvSpPr>
          <p:spPr>
            <a:xfrm flipV="1">
              <a:off x="4484391" y="566364"/>
              <a:ext cx="3296558" cy="899418"/>
            </a:xfrm>
            <a:custGeom>
              <a:avLst/>
              <a:gdLst>
                <a:gd name="connsiteX0" fmla="*/ 3283350 w 3296558"/>
                <a:gd name="connsiteY0" fmla="*/ 389703 h 899418"/>
                <a:gd name="connsiteX1" fmla="*/ 3280790 w 3296558"/>
                <a:gd name="connsiteY1" fmla="*/ 423307 h 899418"/>
                <a:gd name="connsiteX2" fmla="*/ 3162984 w 3296558"/>
                <a:gd name="connsiteY2" fmla="*/ 536053 h 899418"/>
                <a:gd name="connsiteX3" fmla="*/ 3152423 w 3296558"/>
                <a:gd name="connsiteY3" fmla="*/ 536434 h 899418"/>
                <a:gd name="connsiteX4" fmla="*/ 3128466 w 3296558"/>
                <a:gd name="connsiteY4" fmla="*/ 536434 h 899418"/>
                <a:gd name="connsiteX5" fmla="*/ 2990269 w 3296558"/>
                <a:gd name="connsiteY5" fmla="*/ 576622 h 899418"/>
                <a:gd name="connsiteX6" fmla="*/ 2449829 w 3296558"/>
                <a:gd name="connsiteY6" fmla="*/ 831038 h 899418"/>
                <a:gd name="connsiteX7" fmla="*/ 1991455 w 3296558"/>
                <a:gd name="connsiteY7" fmla="*/ 861975 h 899418"/>
                <a:gd name="connsiteX8" fmla="*/ 1411085 w 3296558"/>
                <a:gd name="connsiteY8" fmla="*/ 831084 h 899418"/>
                <a:gd name="connsiteX9" fmla="*/ 1410430 w 3296558"/>
                <a:gd name="connsiteY9" fmla="*/ 830992 h 899418"/>
                <a:gd name="connsiteX10" fmla="*/ 756288 w 3296558"/>
                <a:gd name="connsiteY10" fmla="*/ 537302 h 899418"/>
                <a:gd name="connsiteX11" fmla="*/ 753150 w 3296558"/>
                <a:gd name="connsiteY11" fmla="*/ 536281 h 899418"/>
                <a:gd name="connsiteX12" fmla="*/ 135260 w 3296558"/>
                <a:gd name="connsiteY12" fmla="*/ 359955 h 899418"/>
                <a:gd name="connsiteX13" fmla="*/ -13209 w 3296558"/>
                <a:gd name="connsiteY13" fmla="*/ 181525 h 899418"/>
                <a:gd name="connsiteX14" fmla="*/ 17529 w 3296558"/>
                <a:gd name="connsiteY14" fmla="*/ 18761 h 899418"/>
                <a:gd name="connsiteX15" fmla="*/ 85344 w 3296558"/>
                <a:gd name="connsiteY15" fmla="*/ -37444 h 899418"/>
                <a:gd name="connsiteX16" fmla="*/ 1146641 w 3296558"/>
                <a:gd name="connsiteY16" fmla="*/ -37444 h 899418"/>
                <a:gd name="connsiteX17" fmla="*/ 1156654 w 3296558"/>
                <a:gd name="connsiteY17" fmla="*/ -37444 h 899418"/>
                <a:gd name="connsiteX18" fmla="*/ 1165935 w 3296558"/>
                <a:gd name="connsiteY18" fmla="*/ -29275 h 899418"/>
                <a:gd name="connsiteX19" fmla="*/ 1411725 w 3296558"/>
                <a:gd name="connsiteY19" fmla="*/ 279304 h 899418"/>
                <a:gd name="connsiteX20" fmla="*/ 1595566 w 3296558"/>
                <a:gd name="connsiteY20" fmla="*/ -27630 h 899418"/>
                <a:gd name="connsiteX21" fmla="*/ 1604908 w 3296558"/>
                <a:gd name="connsiteY21" fmla="*/ -37444 h 899418"/>
                <a:gd name="connsiteX22" fmla="*/ 1598248 w 3296558"/>
                <a:gd name="connsiteY22" fmla="*/ -37444 h 899418"/>
                <a:gd name="connsiteX23" fmla="*/ 2233299 w 3296558"/>
                <a:gd name="connsiteY23" fmla="*/ -37444 h 899418"/>
                <a:gd name="connsiteX24" fmla="*/ 2583483 w 3296558"/>
                <a:gd name="connsiteY24" fmla="*/ -37444 h 899418"/>
                <a:gd name="connsiteX25" fmla="*/ 2592749 w 3296558"/>
                <a:gd name="connsiteY25" fmla="*/ -29275 h 899418"/>
                <a:gd name="connsiteX26" fmla="*/ 2838555 w 3296558"/>
                <a:gd name="connsiteY26" fmla="*/ 279304 h 899418"/>
                <a:gd name="connsiteX27" fmla="*/ 3022045 w 3296558"/>
                <a:gd name="connsiteY27" fmla="*/ -35890 h 899418"/>
                <a:gd name="connsiteX28" fmla="*/ 3053668 w 3296558"/>
                <a:gd name="connsiteY28" fmla="*/ -25526 h 899418"/>
                <a:gd name="connsiteX29" fmla="*/ 3274709 w 3296558"/>
                <a:gd name="connsiteY29" fmla="*/ 248519 h 899418"/>
                <a:gd name="connsiteX30" fmla="*/ 3283350 w 3296558"/>
                <a:gd name="connsiteY30" fmla="*/ 389703 h 89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296558" h="899418">
                  <a:moveTo>
                    <a:pt x="3283350" y="389703"/>
                  </a:moveTo>
                  <a:cubicBezTo>
                    <a:pt x="3283350" y="401788"/>
                    <a:pt x="3282374" y="413051"/>
                    <a:pt x="3280790" y="423307"/>
                  </a:cubicBezTo>
                  <a:cubicBezTo>
                    <a:pt x="3271615" y="483291"/>
                    <a:pt x="3223502" y="531602"/>
                    <a:pt x="3162984" y="536053"/>
                  </a:cubicBezTo>
                  <a:cubicBezTo>
                    <a:pt x="3159479" y="536296"/>
                    <a:pt x="3155959" y="536434"/>
                    <a:pt x="3152423" y="536434"/>
                  </a:cubicBezTo>
                  <a:lnTo>
                    <a:pt x="3128466" y="536434"/>
                  </a:lnTo>
                  <a:cubicBezTo>
                    <a:pt x="3079515" y="536434"/>
                    <a:pt x="3031600" y="550424"/>
                    <a:pt x="2990269" y="576622"/>
                  </a:cubicBezTo>
                  <a:cubicBezTo>
                    <a:pt x="2863198" y="657135"/>
                    <a:pt x="2575010" y="830611"/>
                    <a:pt x="2449829" y="831038"/>
                  </a:cubicBezTo>
                  <a:cubicBezTo>
                    <a:pt x="2449569" y="831038"/>
                    <a:pt x="2193949" y="861975"/>
                    <a:pt x="1991455" y="861975"/>
                  </a:cubicBezTo>
                  <a:cubicBezTo>
                    <a:pt x="1603338" y="861975"/>
                    <a:pt x="1411085" y="831084"/>
                    <a:pt x="1411085" y="831084"/>
                  </a:cubicBezTo>
                  <a:cubicBezTo>
                    <a:pt x="1410857" y="831053"/>
                    <a:pt x="1410643" y="831023"/>
                    <a:pt x="1410430" y="830992"/>
                  </a:cubicBezTo>
                  <a:cubicBezTo>
                    <a:pt x="1195759" y="793792"/>
                    <a:pt x="783947" y="553533"/>
                    <a:pt x="756288" y="537302"/>
                  </a:cubicBezTo>
                  <a:cubicBezTo>
                    <a:pt x="755297" y="536708"/>
                    <a:pt x="754295" y="536388"/>
                    <a:pt x="753150" y="536281"/>
                  </a:cubicBezTo>
                  <a:cubicBezTo>
                    <a:pt x="727196" y="533843"/>
                    <a:pt x="403412" y="501092"/>
                    <a:pt x="135260" y="359955"/>
                  </a:cubicBezTo>
                  <a:cubicBezTo>
                    <a:pt x="69162" y="325176"/>
                    <a:pt x="-13209" y="256215"/>
                    <a:pt x="-13209" y="181525"/>
                  </a:cubicBezTo>
                  <a:lnTo>
                    <a:pt x="17529" y="18761"/>
                  </a:lnTo>
                  <a:cubicBezTo>
                    <a:pt x="23686" y="-13837"/>
                    <a:pt x="52168" y="-37444"/>
                    <a:pt x="85344" y="-37444"/>
                  </a:cubicBezTo>
                  <a:lnTo>
                    <a:pt x="1146641" y="-37444"/>
                  </a:lnTo>
                  <a:lnTo>
                    <a:pt x="1156654" y="-37444"/>
                  </a:lnTo>
                  <a:cubicBezTo>
                    <a:pt x="1161363" y="-37444"/>
                    <a:pt x="1165295" y="-33939"/>
                    <a:pt x="1165935" y="-29275"/>
                  </a:cubicBezTo>
                  <a:cubicBezTo>
                    <a:pt x="1189359" y="144187"/>
                    <a:pt x="1254205" y="279304"/>
                    <a:pt x="1411725" y="279304"/>
                  </a:cubicBezTo>
                  <a:cubicBezTo>
                    <a:pt x="1534621" y="279304"/>
                    <a:pt x="1602134" y="145040"/>
                    <a:pt x="1595566" y="-27630"/>
                  </a:cubicBezTo>
                  <a:cubicBezTo>
                    <a:pt x="1595367" y="-32978"/>
                    <a:pt x="1599558" y="-37444"/>
                    <a:pt x="1604908" y="-37444"/>
                  </a:cubicBezTo>
                  <a:lnTo>
                    <a:pt x="1598248" y="-37444"/>
                  </a:lnTo>
                  <a:lnTo>
                    <a:pt x="2233299" y="-37444"/>
                  </a:lnTo>
                  <a:lnTo>
                    <a:pt x="2583483" y="-37444"/>
                  </a:lnTo>
                  <a:cubicBezTo>
                    <a:pt x="2588192" y="-37444"/>
                    <a:pt x="2592124" y="-33939"/>
                    <a:pt x="2592749" y="-29275"/>
                  </a:cubicBezTo>
                  <a:cubicBezTo>
                    <a:pt x="2616188" y="144187"/>
                    <a:pt x="2681035" y="279304"/>
                    <a:pt x="2838555" y="279304"/>
                  </a:cubicBezTo>
                  <a:cubicBezTo>
                    <a:pt x="2963417" y="279304"/>
                    <a:pt x="3031113" y="140742"/>
                    <a:pt x="3022045" y="-35890"/>
                  </a:cubicBezTo>
                  <a:lnTo>
                    <a:pt x="3053668" y="-25526"/>
                  </a:lnTo>
                  <a:cubicBezTo>
                    <a:pt x="3174932" y="14220"/>
                    <a:pt x="3261237" y="121601"/>
                    <a:pt x="3274709" y="248519"/>
                  </a:cubicBezTo>
                  <a:cubicBezTo>
                    <a:pt x="3282786" y="324613"/>
                    <a:pt x="3283350" y="389703"/>
                    <a:pt x="3283350" y="389703"/>
                  </a:cubicBezTo>
                </a:path>
              </a:pathLst>
            </a:custGeom>
            <a:solidFill>
              <a:srgbClr val="ED1C24"/>
            </a:solidFill>
            <a:ln w="152" cap="flat">
              <a:noFill/>
              <a:prstDash val="solid"/>
              <a:miter/>
            </a:ln>
          </p:spPr>
          <p:txBody>
            <a:bodyPr rtlCol="0" anchor="ctr"/>
            <a:lstStyle/>
            <a:p>
              <a:endParaRPr lang="en-IN"/>
            </a:p>
          </p:txBody>
        </p:sp>
        <p:sp>
          <p:nvSpPr>
            <p:cNvPr id="682" name="Graphic 231">
              <a:extLst>
                <a:ext uri="{FF2B5EF4-FFF2-40B4-BE49-F238E27FC236}">
                  <a16:creationId xmlns:a16="http://schemas.microsoft.com/office/drawing/2014/main" id="{E3B8C969-6ACF-41B5-8F8E-18D20304DDCD}"/>
                </a:ext>
              </a:extLst>
            </p:cNvPr>
            <p:cNvSpPr/>
            <p:nvPr/>
          </p:nvSpPr>
          <p:spPr>
            <a:xfrm flipV="1">
              <a:off x="4722366" y="864519"/>
              <a:ext cx="1057860" cy="161421"/>
            </a:xfrm>
            <a:custGeom>
              <a:avLst/>
              <a:gdLst>
                <a:gd name="connsiteX0" fmla="*/ 1048445 w 1057860"/>
                <a:gd name="connsiteY0" fmla="*/ 115237 h 161421"/>
                <a:gd name="connsiteX1" fmla="*/ 569506 w 1057860"/>
                <a:gd name="connsiteY1" fmla="*/ 123451 h 161421"/>
                <a:gd name="connsiteX2" fmla="*/ 523321 w 1057860"/>
                <a:gd name="connsiteY2" fmla="*/ 96934 h 161421"/>
                <a:gd name="connsiteX3" fmla="*/ 520185 w 1057860"/>
                <a:gd name="connsiteY3" fmla="*/ 95913 h 161421"/>
                <a:gd name="connsiteX4" fmla="*/ -8196 w 1057860"/>
                <a:gd name="connsiteY4" fmla="*/ -37971 h 161421"/>
                <a:gd name="connsiteX5" fmla="*/ 1048445 w 1057860"/>
                <a:gd name="connsiteY5" fmla="*/ 115237 h 16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7860" h="161421">
                  <a:moveTo>
                    <a:pt x="1048445" y="115237"/>
                  </a:moveTo>
                  <a:cubicBezTo>
                    <a:pt x="1071137" y="117446"/>
                    <a:pt x="772082" y="122034"/>
                    <a:pt x="569506" y="123451"/>
                  </a:cubicBezTo>
                  <a:cubicBezTo>
                    <a:pt x="544659" y="109400"/>
                    <a:pt x="528116" y="99738"/>
                    <a:pt x="523321" y="96934"/>
                  </a:cubicBezTo>
                  <a:cubicBezTo>
                    <a:pt x="522334" y="96339"/>
                    <a:pt x="521330" y="96019"/>
                    <a:pt x="520185" y="95913"/>
                  </a:cubicBezTo>
                  <a:cubicBezTo>
                    <a:pt x="497074" y="93748"/>
                    <a:pt x="237706" y="67444"/>
                    <a:pt x="-8196" y="-37971"/>
                  </a:cubicBezTo>
                  <a:cubicBezTo>
                    <a:pt x="568432" y="63710"/>
                    <a:pt x="864925" y="97452"/>
                    <a:pt x="1048445" y="115237"/>
                  </a:cubicBezTo>
                </a:path>
              </a:pathLst>
            </a:custGeom>
            <a:solidFill>
              <a:srgbClr val="F14950"/>
            </a:solidFill>
            <a:ln w="152" cap="flat">
              <a:noFill/>
              <a:prstDash val="solid"/>
              <a:miter/>
            </a:ln>
          </p:spPr>
          <p:txBody>
            <a:bodyPr rtlCol="0" anchor="ctr"/>
            <a:lstStyle/>
            <a:p>
              <a:endParaRPr lang="en-IN"/>
            </a:p>
          </p:txBody>
        </p:sp>
        <p:sp>
          <p:nvSpPr>
            <p:cNvPr id="683" name="Graphic 231">
              <a:extLst>
                <a:ext uri="{FF2B5EF4-FFF2-40B4-BE49-F238E27FC236}">
                  <a16:creationId xmlns:a16="http://schemas.microsoft.com/office/drawing/2014/main" id="{60B90470-6B07-4590-99B6-9B9543D7C30D}"/>
                </a:ext>
              </a:extLst>
            </p:cNvPr>
            <p:cNvSpPr/>
            <p:nvPr/>
          </p:nvSpPr>
          <p:spPr>
            <a:xfrm flipV="1">
              <a:off x="4744370" y="933267"/>
              <a:ext cx="1041053" cy="183596"/>
            </a:xfrm>
            <a:custGeom>
              <a:avLst/>
              <a:gdLst>
                <a:gd name="connsiteX0" fmla="*/ 429782 w 1041053"/>
                <a:gd name="connsiteY0" fmla="*/ -37377 h 183596"/>
                <a:gd name="connsiteX1" fmla="*/ -8272 w 1041053"/>
                <a:gd name="connsiteY1" fmla="*/ -37377 h 183596"/>
                <a:gd name="connsiteX2" fmla="*/ 431088 w 1041053"/>
                <a:gd name="connsiteY2" fmla="*/ -17611 h 183596"/>
                <a:gd name="connsiteX3" fmla="*/ 1003733 w 1041053"/>
                <a:gd name="connsiteY3" fmla="*/ 146219 h 183596"/>
                <a:gd name="connsiteX4" fmla="*/ 1032780 w 1041053"/>
                <a:gd name="connsiteY4" fmla="*/ 144055 h 183596"/>
                <a:gd name="connsiteX5" fmla="*/ 429782 w 1041053"/>
                <a:gd name="connsiteY5" fmla="*/ -37377 h 18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1053" h="183596">
                  <a:moveTo>
                    <a:pt x="429782" y="-37377"/>
                  </a:moveTo>
                  <a:lnTo>
                    <a:pt x="-8272" y="-37377"/>
                  </a:lnTo>
                  <a:cubicBezTo>
                    <a:pt x="-9322" y="-21527"/>
                    <a:pt x="431088" y="-17611"/>
                    <a:pt x="431088" y="-17611"/>
                  </a:cubicBezTo>
                  <a:cubicBezTo>
                    <a:pt x="431088" y="-17611"/>
                    <a:pt x="838211" y="146219"/>
                    <a:pt x="1003733" y="146219"/>
                  </a:cubicBezTo>
                  <a:cubicBezTo>
                    <a:pt x="1014492" y="146219"/>
                    <a:pt x="1024246" y="145533"/>
                    <a:pt x="1032780" y="144055"/>
                  </a:cubicBezTo>
                  <a:cubicBezTo>
                    <a:pt x="813431" y="120540"/>
                    <a:pt x="429782" y="-37377"/>
                    <a:pt x="429782" y="-37377"/>
                  </a:cubicBezTo>
                </a:path>
              </a:pathLst>
            </a:custGeom>
            <a:solidFill>
              <a:srgbClr val="AF151B"/>
            </a:solidFill>
            <a:ln w="152" cap="flat">
              <a:noFill/>
              <a:prstDash val="solid"/>
              <a:miter/>
            </a:ln>
          </p:spPr>
          <p:txBody>
            <a:bodyPr rtlCol="0" anchor="ctr"/>
            <a:lstStyle/>
            <a:p>
              <a:endParaRPr lang="en-IN"/>
            </a:p>
          </p:txBody>
        </p:sp>
        <p:sp>
          <p:nvSpPr>
            <p:cNvPr id="684" name="Graphic 231">
              <a:extLst>
                <a:ext uri="{FF2B5EF4-FFF2-40B4-BE49-F238E27FC236}">
                  <a16:creationId xmlns:a16="http://schemas.microsoft.com/office/drawing/2014/main" id="{92A478A4-DF81-4458-81ED-020D46CF1374}"/>
                </a:ext>
              </a:extLst>
            </p:cNvPr>
            <p:cNvSpPr/>
            <p:nvPr/>
          </p:nvSpPr>
          <p:spPr>
            <a:xfrm flipV="1">
              <a:off x="4567873" y="597301"/>
              <a:ext cx="3213076" cy="868481"/>
            </a:xfrm>
            <a:custGeom>
              <a:avLst/>
              <a:gdLst>
                <a:gd name="connsiteX0" fmla="*/ 3193778 w 3213076"/>
                <a:gd name="connsiteY0" fmla="*/ 440491 h 868481"/>
                <a:gd name="connsiteX1" fmla="*/ 3127621 w 3213076"/>
                <a:gd name="connsiteY1" fmla="*/ 523930 h 868481"/>
                <a:gd name="connsiteX2" fmla="*/ 3068704 w 3213076"/>
                <a:gd name="connsiteY2" fmla="*/ 536549 h 868481"/>
                <a:gd name="connsiteX3" fmla="*/ 3041180 w 3213076"/>
                <a:gd name="connsiteY3" fmla="*/ 536549 h 868481"/>
                <a:gd name="connsiteX4" fmla="*/ 2909628 w 3213076"/>
                <a:gd name="connsiteY4" fmla="*/ 574786 h 868481"/>
                <a:gd name="connsiteX5" fmla="*/ 2365637 w 3213076"/>
                <a:gd name="connsiteY5" fmla="*/ 831153 h 868481"/>
                <a:gd name="connsiteX6" fmla="*/ 2068640 w 3213076"/>
                <a:gd name="connsiteY6" fmla="*/ 831153 h 868481"/>
                <a:gd name="connsiteX7" fmla="*/ 2014553 w 3213076"/>
                <a:gd name="connsiteY7" fmla="*/ 824859 h 868481"/>
                <a:gd name="connsiteX8" fmla="*/ 1540482 w 3213076"/>
                <a:gd name="connsiteY8" fmla="*/ 536549 h 868481"/>
                <a:gd name="connsiteX9" fmla="*/ 915916 w 3213076"/>
                <a:gd name="connsiteY9" fmla="*/ 357418 h 868481"/>
                <a:gd name="connsiteX10" fmla="*/ 772447 w 3213076"/>
                <a:gd name="connsiteY10" fmla="*/ 187293 h 868481"/>
                <a:gd name="connsiteX11" fmla="*/ 684121 w 3213076"/>
                <a:gd name="connsiteY11" fmla="*/ 81208 h 868481"/>
                <a:gd name="connsiteX12" fmla="*/ 61058 w 3213076"/>
                <a:gd name="connsiteY12" fmla="*/ 81208 h 868481"/>
                <a:gd name="connsiteX13" fmla="*/ -12129 w 3213076"/>
                <a:gd name="connsiteY13" fmla="*/ -7093 h 868481"/>
                <a:gd name="connsiteX14" fmla="*/ 24364 w 3213076"/>
                <a:gd name="connsiteY14" fmla="*/ -37329 h 868481"/>
                <a:gd name="connsiteX15" fmla="*/ 1081133 w 3213076"/>
                <a:gd name="connsiteY15" fmla="*/ -37329 h 868481"/>
                <a:gd name="connsiteX16" fmla="*/ 1328006 w 3213076"/>
                <a:gd name="connsiteY16" fmla="*/ 279419 h 868481"/>
                <a:gd name="connsiteX17" fmla="*/ 1511404 w 3213076"/>
                <a:gd name="connsiteY17" fmla="*/ -37329 h 868481"/>
                <a:gd name="connsiteX18" fmla="*/ 2507963 w 3213076"/>
                <a:gd name="connsiteY18" fmla="*/ -37329 h 868481"/>
                <a:gd name="connsiteX19" fmla="*/ 2754836 w 3213076"/>
                <a:gd name="connsiteY19" fmla="*/ 279419 h 868481"/>
                <a:gd name="connsiteX20" fmla="*/ 2938325 w 3213076"/>
                <a:gd name="connsiteY20" fmla="*/ -35775 h 868481"/>
                <a:gd name="connsiteX21" fmla="*/ 3122714 w 3213076"/>
                <a:gd name="connsiteY21" fmla="*/ 24668 h 868481"/>
                <a:gd name="connsiteX22" fmla="*/ 3199630 w 3213076"/>
                <a:gd name="connsiteY22" fmla="*/ 389818 h 868481"/>
                <a:gd name="connsiteX23" fmla="*/ 3193778 w 3213076"/>
                <a:gd name="connsiteY23" fmla="*/ 440491 h 86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13076" h="868481">
                  <a:moveTo>
                    <a:pt x="3193778" y="440491"/>
                  </a:moveTo>
                  <a:cubicBezTo>
                    <a:pt x="3185244" y="476823"/>
                    <a:pt x="3161652" y="508629"/>
                    <a:pt x="3127621" y="523930"/>
                  </a:cubicBezTo>
                  <a:cubicBezTo>
                    <a:pt x="3109288" y="532160"/>
                    <a:pt x="3089247" y="536549"/>
                    <a:pt x="3068704" y="536549"/>
                  </a:cubicBezTo>
                  <a:lnTo>
                    <a:pt x="3041180" y="536549"/>
                  </a:lnTo>
                  <a:cubicBezTo>
                    <a:pt x="2994561" y="536549"/>
                    <a:pt x="2948978" y="549792"/>
                    <a:pt x="2909628" y="574786"/>
                  </a:cubicBezTo>
                  <a:cubicBezTo>
                    <a:pt x="2784051" y="654506"/>
                    <a:pt x="2491580" y="831153"/>
                    <a:pt x="2365637" y="831153"/>
                  </a:cubicBezTo>
                  <a:lnTo>
                    <a:pt x="2068640" y="831153"/>
                  </a:lnTo>
                  <a:cubicBezTo>
                    <a:pt x="2050413" y="831153"/>
                    <a:pt x="2032231" y="829278"/>
                    <a:pt x="2014553" y="824859"/>
                  </a:cubicBezTo>
                  <a:cubicBezTo>
                    <a:pt x="1797855" y="770742"/>
                    <a:pt x="1540482" y="536549"/>
                    <a:pt x="1540482" y="536549"/>
                  </a:cubicBezTo>
                  <a:cubicBezTo>
                    <a:pt x="1540482" y="536549"/>
                    <a:pt x="1196393" y="506846"/>
                    <a:pt x="915916" y="357418"/>
                  </a:cubicBezTo>
                  <a:cubicBezTo>
                    <a:pt x="853067" y="323935"/>
                    <a:pt x="772447" y="258495"/>
                    <a:pt x="772447" y="187293"/>
                  </a:cubicBezTo>
                  <a:cubicBezTo>
                    <a:pt x="782612" y="132110"/>
                    <a:pt x="740237" y="81208"/>
                    <a:pt x="684121" y="81208"/>
                  </a:cubicBezTo>
                  <a:lnTo>
                    <a:pt x="61058" y="81208"/>
                  </a:lnTo>
                  <a:cubicBezTo>
                    <a:pt x="14382" y="81208"/>
                    <a:pt x="-20790" y="38779"/>
                    <a:pt x="-12129" y="-7093"/>
                  </a:cubicBezTo>
                  <a:cubicBezTo>
                    <a:pt x="-8815" y="-24634"/>
                    <a:pt x="6512" y="-37329"/>
                    <a:pt x="24364" y="-37329"/>
                  </a:cubicBezTo>
                  <a:lnTo>
                    <a:pt x="1081133" y="-37329"/>
                  </a:lnTo>
                  <a:cubicBezTo>
                    <a:pt x="1103628" y="140034"/>
                    <a:pt x="1168017" y="279419"/>
                    <a:pt x="1328006" y="279419"/>
                  </a:cubicBezTo>
                  <a:cubicBezTo>
                    <a:pt x="1453218" y="279419"/>
                    <a:pt x="1520944" y="140034"/>
                    <a:pt x="1511404" y="-37329"/>
                  </a:cubicBezTo>
                  <a:lnTo>
                    <a:pt x="2507963" y="-37329"/>
                  </a:lnTo>
                  <a:cubicBezTo>
                    <a:pt x="2530457" y="140034"/>
                    <a:pt x="2594862" y="279419"/>
                    <a:pt x="2754836" y="279419"/>
                  </a:cubicBezTo>
                  <a:cubicBezTo>
                    <a:pt x="2879697" y="279419"/>
                    <a:pt x="2947393" y="140857"/>
                    <a:pt x="2938325" y="-35775"/>
                  </a:cubicBezTo>
                  <a:lnTo>
                    <a:pt x="3122714" y="24668"/>
                  </a:lnTo>
                  <a:cubicBezTo>
                    <a:pt x="3200103" y="103626"/>
                    <a:pt x="3199630" y="389818"/>
                    <a:pt x="3199630" y="389818"/>
                  </a:cubicBezTo>
                  <a:cubicBezTo>
                    <a:pt x="3199630" y="409035"/>
                    <a:pt x="3197146" y="426135"/>
                    <a:pt x="3193778" y="440491"/>
                  </a:cubicBezTo>
                </a:path>
              </a:pathLst>
            </a:custGeom>
            <a:solidFill>
              <a:srgbClr val="B2151B"/>
            </a:solidFill>
            <a:ln w="152" cap="flat">
              <a:noFill/>
              <a:prstDash val="solid"/>
              <a:miter/>
            </a:ln>
          </p:spPr>
          <p:txBody>
            <a:bodyPr rtlCol="0" anchor="ctr"/>
            <a:lstStyle/>
            <a:p>
              <a:endParaRPr lang="en-IN"/>
            </a:p>
          </p:txBody>
        </p:sp>
        <p:sp>
          <p:nvSpPr>
            <p:cNvPr id="685" name="Graphic 231">
              <a:extLst>
                <a:ext uri="{FF2B5EF4-FFF2-40B4-BE49-F238E27FC236}">
                  <a16:creationId xmlns:a16="http://schemas.microsoft.com/office/drawing/2014/main" id="{C0870771-62B8-4B97-B05A-14C3AA26170B}"/>
                </a:ext>
              </a:extLst>
            </p:cNvPr>
            <p:cNvSpPr/>
            <p:nvPr/>
          </p:nvSpPr>
          <p:spPr>
            <a:xfrm flipV="1">
              <a:off x="4614036" y="1333317"/>
              <a:ext cx="610087" cy="152780"/>
            </a:xfrm>
            <a:custGeom>
              <a:avLst/>
              <a:gdLst>
                <a:gd name="connsiteX0" fmla="*/ 421862 w 610087"/>
                <a:gd name="connsiteY0" fmla="*/ 118264 h 152780"/>
                <a:gd name="connsiteX1" fmla="*/ 104789 w 610087"/>
                <a:gd name="connsiteY1" fmla="*/ 118264 h 152780"/>
                <a:gd name="connsiteX2" fmla="*/ -6307 w 610087"/>
                <a:gd name="connsiteY2" fmla="*/ -34517 h 152780"/>
                <a:gd name="connsiteX3" fmla="*/ 603781 w 610087"/>
                <a:gd name="connsiteY3" fmla="*/ -34517 h 152780"/>
                <a:gd name="connsiteX4" fmla="*/ 421862 w 610087"/>
                <a:gd name="connsiteY4" fmla="*/ 118264 h 152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087" h="152780">
                  <a:moveTo>
                    <a:pt x="421862" y="118264"/>
                  </a:moveTo>
                  <a:lnTo>
                    <a:pt x="104789" y="118264"/>
                  </a:lnTo>
                  <a:cubicBezTo>
                    <a:pt x="13650" y="118264"/>
                    <a:pt x="8919" y="52260"/>
                    <a:pt x="-6307" y="-34517"/>
                  </a:cubicBezTo>
                  <a:lnTo>
                    <a:pt x="603781" y="-34517"/>
                  </a:lnTo>
                  <a:cubicBezTo>
                    <a:pt x="588554" y="52260"/>
                    <a:pt x="513002" y="118264"/>
                    <a:pt x="421862" y="118264"/>
                  </a:cubicBezTo>
                </a:path>
              </a:pathLst>
            </a:custGeom>
            <a:solidFill>
              <a:srgbClr val="000000"/>
            </a:solidFill>
            <a:ln w="152" cap="flat">
              <a:noFill/>
              <a:prstDash val="solid"/>
              <a:miter/>
            </a:ln>
          </p:spPr>
          <p:txBody>
            <a:bodyPr rtlCol="0" anchor="ctr"/>
            <a:lstStyle/>
            <a:p>
              <a:endParaRPr lang="en-IN"/>
            </a:p>
          </p:txBody>
        </p:sp>
        <p:sp>
          <p:nvSpPr>
            <p:cNvPr id="686" name="Graphic 231">
              <a:extLst>
                <a:ext uri="{FF2B5EF4-FFF2-40B4-BE49-F238E27FC236}">
                  <a16:creationId xmlns:a16="http://schemas.microsoft.com/office/drawing/2014/main" id="{414BF276-BA67-49A9-AB4E-7086D628E6CC}"/>
                </a:ext>
              </a:extLst>
            </p:cNvPr>
            <p:cNvSpPr/>
            <p:nvPr/>
          </p:nvSpPr>
          <p:spPr>
            <a:xfrm flipV="1">
              <a:off x="5359405" y="597301"/>
              <a:ext cx="2402921" cy="611322"/>
            </a:xfrm>
            <a:custGeom>
              <a:avLst/>
              <a:gdLst>
                <a:gd name="connsiteX0" fmla="*/ 2387278 w 2402921"/>
                <a:gd name="connsiteY0" fmla="*/ 215248 h 611322"/>
                <a:gd name="connsiteX1" fmla="*/ 2333877 w 2402921"/>
                <a:gd name="connsiteY1" fmla="*/ 265814 h 611322"/>
                <a:gd name="connsiteX2" fmla="*/ 2274974 w 2402921"/>
                <a:gd name="connsiteY2" fmla="*/ 278433 h 611322"/>
                <a:gd name="connsiteX3" fmla="*/ 2260069 w 2402921"/>
                <a:gd name="connsiteY3" fmla="*/ 278433 h 611322"/>
                <a:gd name="connsiteX4" fmla="*/ 2078713 w 2402921"/>
                <a:gd name="connsiteY4" fmla="*/ 340018 h 611322"/>
                <a:gd name="connsiteX5" fmla="*/ 1571907 w 2402921"/>
                <a:gd name="connsiteY5" fmla="*/ 573037 h 611322"/>
                <a:gd name="connsiteX6" fmla="*/ 1274910 w 2402921"/>
                <a:gd name="connsiteY6" fmla="*/ 573037 h 611322"/>
                <a:gd name="connsiteX7" fmla="*/ 1220823 w 2402921"/>
                <a:gd name="connsiteY7" fmla="*/ 566743 h 611322"/>
                <a:gd name="connsiteX8" fmla="*/ 746753 w 2402921"/>
                <a:gd name="connsiteY8" fmla="*/ 278433 h 611322"/>
                <a:gd name="connsiteX9" fmla="*/ 122187 w 2402921"/>
                <a:gd name="connsiteY9" fmla="*/ 99302 h 611322"/>
                <a:gd name="connsiteX10" fmla="*/ -15644 w 2402921"/>
                <a:gd name="connsiteY10" fmla="*/ -38285 h 611322"/>
                <a:gd name="connsiteX11" fmla="*/ 2387278 w 2402921"/>
                <a:gd name="connsiteY11" fmla="*/ 215248 h 611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02921" h="611322">
                  <a:moveTo>
                    <a:pt x="2387278" y="215248"/>
                  </a:moveTo>
                  <a:cubicBezTo>
                    <a:pt x="2375253" y="237209"/>
                    <a:pt x="2357072" y="255390"/>
                    <a:pt x="2333877" y="265814"/>
                  </a:cubicBezTo>
                  <a:cubicBezTo>
                    <a:pt x="2315558" y="274044"/>
                    <a:pt x="2295518" y="278433"/>
                    <a:pt x="2274974" y="278433"/>
                  </a:cubicBezTo>
                  <a:lnTo>
                    <a:pt x="2260069" y="278433"/>
                  </a:lnTo>
                  <a:cubicBezTo>
                    <a:pt x="2209305" y="279424"/>
                    <a:pt x="2143666" y="299677"/>
                    <a:pt x="2078713" y="340018"/>
                  </a:cubicBezTo>
                  <a:cubicBezTo>
                    <a:pt x="1939679" y="426383"/>
                    <a:pt x="1686664" y="573037"/>
                    <a:pt x="1571907" y="573037"/>
                  </a:cubicBezTo>
                  <a:lnTo>
                    <a:pt x="1274910" y="573037"/>
                  </a:lnTo>
                  <a:cubicBezTo>
                    <a:pt x="1256683" y="573037"/>
                    <a:pt x="1238502" y="571163"/>
                    <a:pt x="1220823" y="566743"/>
                  </a:cubicBezTo>
                  <a:cubicBezTo>
                    <a:pt x="1004141" y="512626"/>
                    <a:pt x="746753" y="278433"/>
                    <a:pt x="746753" y="278433"/>
                  </a:cubicBezTo>
                  <a:cubicBezTo>
                    <a:pt x="746753" y="278433"/>
                    <a:pt x="402664" y="248730"/>
                    <a:pt x="122187" y="99302"/>
                  </a:cubicBezTo>
                  <a:cubicBezTo>
                    <a:pt x="69075" y="71017"/>
                    <a:pt x="3452" y="19856"/>
                    <a:pt x="-15644" y="-38285"/>
                  </a:cubicBezTo>
                  <a:cubicBezTo>
                    <a:pt x="453687" y="152291"/>
                    <a:pt x="908037" y="213145"/>
                    <a:pt x="2387278" y="215248"/>
                  </a:cubicBezTo>
                </a:path>
              </a:pathLst>
            </a:custGeom>
            <a:solidFill>
              <a:srgbClr val="F14950"/>
            </a:solidFill>
            <a:ln w="152" cap="flat">
              <a:noFill/>
              <a:prstDash val="solid"/>
              <a:miter/>
            </a:ln>
          </p:spPr>
          <p:txBody>
            <a:bodyPr rtlCol="0" anchor="ctr"/>
            <a:lstStyle/>
            <a:p>
              <a:endParaRPr lang="en-IN"/>
            </a:p>
          </p:txBody>
        </p:sp>
        <p:sp>
          <p:nvSpPr>
            <p:cNvPr id="687" name="Graphic 231">
              <a:extLst>
                <a:ext uri="{FF2B5EF4-FFF2-40B4-BE49-F238E27FC236}">
                  <a16:creationId xmlns:a16="http://schemas.microsoft.com/office/drawing/2014/main" id="{6B644A77-FC05-48F5-A01D-F0F8397AEFED}"/>
                </a:ext>
              </a:extLst>
            </p:cNvPr>
            <p:cNvSpPr/>
            <p:nvPr/>
          </p:nvSpPr>
          <p:spPr>
            <a:xfrm flipV="1">
              <a:off x="5307945" y="1104945"/>
              <a:ext cx="2443453" cy="360837"/>
            </a:xfrm>
            <a:custGeom>
              <a:avLst/>
              <a:gdLst>
                <a:gd name="connsiteX0" fmla="*/ 2427987 w 2443453"/>
                <a:gd name="connsiteY0" fmla="*/ 176486 h 360837"/>
                <a:gd name="connsiteX1" fmla="*/ 2275115 w 2443453"/>
                <a:gd name="connsiteY1" fmla="*/ 176486 h 360837"/>
                <a:gd name="connsiteX2" fmla="*/ 2166271 w 2443453"/>
                <a:gd name="connsiteY2" fmla="*/ 236913 h 360837"/>
                <a:gd name="connsiteX3" fmla="*/ 2011249 w 2443453"/>
                <a:gd name="connsiteY3" fmla="*/ 325396 h 360837"/>
                <a:gd name="connsiteX4" fmla="*/ 1850285 w 2443453"/>
                <a:gd name="connsiteY4" fmla="*/ 267667 h 360837"/>
                <a:gd name="connsiteX5" fmla="*/ 1581741 w 2443453"/>
                <a:gd name="connsiteY5" fmla="*/ 149877 h 360837"/>
                <a:gd name="connsiteX6" fmla="*/ 932060 w 2443453"/>
                <a:gd name="connsiteY6" fmla="*/ 67246 h 360837"/>
                <a:gd name="connsiteX7" fmla="*/ 771887 w 2443453"/>
                <a:gd name="connsiteY7" fmla="*/ 167449 h 360837"/>
                <a:gd name="connsiteX8" fmla="*/ 584420 w 2443453"/>
                <a:gd name="connsiteY8" fmla="*/ 325396 h 360837"/>
                <a:gd name="connsiteX9" fmla="*/ 332457 w 2443453"/>
                <a:gd name="connsiteY9" fmla="*/ 116044 h 360837"/>
                <a:gd name="connsiteX10" fmla="*/ 240712 w 2443453"/>
                <a:gd name="connsiteY10" fmla="*/ 43243 h 360837"/>
                <a:gd name="connsiteX11" fmla="*/ -15466 w 2443453"/>
                <a:gd name="connsiteY11" fmla="*/ 20642 h 360837"/>
                <a:gd name="connsiteX12" fmla="*/ 269501 w 2443453"/>
                <a:gd name="connsiteY12" fmla="*/ 20642 h 360837"/>
                <a:gd name="connsiteX13" fmla="*/ 302556 w 2443453"/>
                <a:gd name="connsiteY13" fmla="*/ -17169 h 360837"/>
                <a:gd name="connsiteX14" fmla="*/ 300102 w 2443453"/>
                <a:gd name="connsiteY14" fmla="*/ -35441 h 360837"/>
                <a:gd name="connsiteX15" fmla="*/ 339041 w 2443453"/>
                <a:gd name="connsiteY15" fmla="*/ -35441 h 360837"/>
                <a:gd name="connsiteX16" fmla="*/ 585913 w 2443453"/>
                <a:gd name="connsiteY16" fmla="*/ 281307 h 360837"/>
                <a:gd name="connsiteX17" fmla="*/ 769312 w 2443453"/>
                <a:gd name="connsiteY17" fmla="*/ -35441 h 360837"/>
                <a:gd name="connsiteX18" fmla="*/ 795052 w 2443453"/>
                <a:gd name="connsiteY18" fmla="*/ -35441 h 360837"/>
                <a:gd name="connsiteX19" fmla="*/ 795067 w 2443453"/>
                <a:gd name="connsiteY19" fmla="*/ -35441 h 360837"/>
                <a:gd name="connsiteX20" fmla="*/ 858359 w 2443453"/>
                <a:gd name="connsiteY20" fmla="*/ 25687 h 360837"/>
                <a:gd name="connsiteX21" fmla="*/ 1673760 w 2443453"/>
                <a:gd name="connsiteY21" fmla="*/ 25687 h 360837"/>
                <a:gd name="connsiteX22" fmla="*/ 1727008 w 2443453"/>
                <a:gd name="connsiteY22" fmla="*/ -34816 h 360837"/>
                <a:gd name="connsiteX23" fmla="*/ 1726932 w 2443453"/>
                <a:gd name="connsiteY23" fmla="*/ -35441 h 360837"/>
                <a:gd name="connsiteX24" fmla="*/ 1765870 w 2443453"/>
                <a:gd name="connsiteY24" fmla="*/ -35441 h 360837"/>
                <a:gd name="connsiteX25" fmla="*/ 2012743 w 2443453"/>
                <a:gd name="connsiteY25" fmla="*/ 281307 h 360837"/>
                <a:gd name="connsiteX26" fmla="*/ 2196233 w 2443453"/>
                <a:gd name="connsiteY26" fmla="*/ -33887 h 360837"/>
                <a:gd name="connsiteX27" fmla="*/ 2222628 w 2443453"/>
                <a:gd name="connsiteY27" fmla="*/ -25230 h 360837"/>
                <a:gd name="connsiteX28" fmla="*/ 2214216 w 2443453"/>
                <a:gd name="connsiteY28" fmla="*/ 110147 h 360837"/>
                <a:gd name="connsiteX29" fmla="*/ 2427987 w 2443453"/>
                <a:gd name="connsiteY29" fmla="*/ 176486 h 360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43453" h="360837">
                  <a:moveTo>
                    <a:pt x="2427987" y="176486"/>
                  </a:moveTo>
                  <a:lnTo>
                    <a:pt x="2275115" y="176486"/>
                  </a:lnTo>
                  <a:cubicBezTo>
                    <a:pt x="2230828" y="176486"/>
                    <a:pt x="2190457" y="199818"/>
                    <a:pt x="2166271" y="236913"/>
                  </a:cubicBezTo>
                  <a:cubicBezTo>
                    <a:pt x="2130167" y="292265"/>
                    <a:pt x="2077727" y="325396"/>
                    <a:pt x="2011249" y="325396"/>
                  </a:cubicBezTo>
                  <a:cubicBezTo>
                    <a:pt x="1943828" y="325396"/>
                    <a:pt x="1891189" y="304274"/>
                    <a:pt x="1850285" y="267667"/>
                  </a:cubicBezTo>
                  <a:cubicBezTo>
                    <a:pt x="1775914" y="201129"/>
                    <a:pt x="1680725" y="162466"/>
                    <a:pt x="1581741" y="149877"/>
                  </a:cubicBezTo>
                  <a:lnTo>
                    <a:pt x="932060" y="67246"/>
                  </a:lnTo>
                  <a:cubicBezTo>
                    <a:pt x="861635" y="58300"/>
                    <a:pt x="794732" y="100241"/>
                    <a:pt x="771887" y="167449"/>
                  </a:cubicBezTo>
                  <a:cubicBezTo>
                    <a:pt x="739289" y="263263"/>
                    <a:pt x="674930" y="325396"/>
                    <a:pt x="584420" y="325396"/>
                  </a:cubicBezTo>
                  <a:cubicBezTo>
                    <a:pt x="449195" y="325396"/>
                    <a:pt x="373407" y="240463"/>
                    <a:pt x="332457" y="116044"/>
                  </a:cubicBezTo>
                  <a:cubicBezTo>
                    <a:pt x="319152" y="75628"/>
                    <a:pt x="283094" y="46992"/>
                    <a:pt x="240712" y="43243"/>
                  </a:cubicBezTo>
                  <a:lnTo>
                    <a:pt x="-15466" y="20642"/>
                  </a:lnTo>
                  <a:lnTo>
                    <a:pt x="269501" y="20642"/>
                  </a:lnTo>
                  <a:cubicBezTo>
                    <a:pt x="289694" y="20642"/>
                    <a:pt x="305406" y="2827"/>
                    <a:pt x="302556" y="-17169"/>
                  </a:cubicBezTo>
                  <a:cubicBezTo>
                    <a:pt x="301687" y="-23219"/>
                    <a:pt x="300880" y="-29315"/>
                    <a:pt x="300102" y="-35441"/>
                  </a:cubicBezTo>
                  <a:lnTo>
                    <a:pt x="339041" y="-35441"/>
                  </a:lnTo>
                  <a:cubicBezTo>
                    <a:pt x="361535" y="141922"/>
                    <a:pt x="425924" y="281307"/>
                    <a:pt x="585913" y="281307"/>
                  </a:cubicBezTo>
                  <a:cubicBezTo>
                    <a:pt x="711125" y="281307"/>
                    <a:pt x="778852" y="141922"/>
                    <a:pt x="769312" y="-35441"/>
                  </a:cubicBezTo>
                  <a:lnTo>
                    <a:pt x="795052" y="-35441"/>
                  </a:lnTo>
                  <a:lnTo>
                    <a:pt x="795067" y="-35441"/>
                  </a:lnTo>
                  <a:cubicBezTo>
                    <a:pt x="796759" y="-1319"/>
                    <a:pt x="824267" y="25687"/>
                    <a:pt x="858359" y="25687"/>
                  </a:cubicBezTo>
                  <a:lnTo>
                    <a:pt x="1673760" y="25687"/>
                  </a:lnTo>
                  <a:cubicBezTo>
                    <a:pt x="1706114" y="25687"/>
                    <a:pt x="1731123" y="-2721"/>
                    <a:pt x="1727008" y="-34816"/>
                  </a:cubicBezTo>
                  <a:lnTo>
                    <a:pt x="1726932" y="-35441"/>
                  </a:lnTo>
                  <a:lnTo>
                    <a:pt x="1765870" y="-35441"/>
                  </a:lnTo>
                  <a:cubicBezTo>
                    <a:pt x="1788364" y="141922"/>
                    <a:pt x="1852769" y="281307"/>
                    <a:pt x="2012743" y="281307"/>
                  </a:cubicBezTo>
                  <a:cubicBezTo>
                    <a:pt x="2137605" y="281307"/>
                    <a:pt x="2205301" y="142745"/>
                    <a:pt x="2196233" y="-33887"/>
                  </a:cubicBezTo>
                  <a:lnTo>
                    <a:pt x="2222628" y="-25230"/>
                  </a:lnTo>
                  <a:cubicBezTo>
                    <a:pt x="2224960" y="23111"/>
                    <a:pt x="2222019" y="68740"/>
                    <a:pt x="2214216" y="110147"/>
                  </a:cubicBezTo>
                  <a:lnTo>
                    <a:pt x="2427987" y="176486"/>
                  </a:lnTo>
                </a:path>
              </a:pathLst>
            </a:custGeom>
            <a:solidFill>
              <a:srgbClr val="ED1C24"/>
            </a:solidFill>
            <a:ln w="152" cap="flat">
              <a:noFill/>
              <a:prstDash val="solid"/>
              <a:miter/>
            </a:ln>
          </p:spPr>
          <p:txBody>
            <a:bodyPr rtlCol="0" anchor="ctr"/>
            <a:lstStyle/>
            <a:p>
              <a:endParaRPr lang="en-IN"/>
            </a:p>
          </p:txBody>
        </p:sp>
        <p:sp>
          <p:nvSpPr>
            <p:cNvPr id="688" name="Graphic 231">
              <a:extLst>
                <a:ext uri="{FF2B5EF4-FFF2-40B4-BE49-F238E27FC236}">
                  <a16:creationId xmlns:a16="http://schemas.microsoft.com/office/drawing/2014/main" id="{C931AD1F-6A39-4193-8C9D-B77CE9861C37}"/>
                </a:ext>
              </a:extLst>
            </p:cNvPr>
            <p:cNvSpPr/>
            <p:nvPr/>
          </p:nvSpPr>
          <p:spPr>
            <a:xfrm flipV="1">
              <a:off x="6119713" y="1006510"/>
              <a:ext cx="1487652" cy="119612"/>
            </a:xfrm>
            <a:custGeom>
              <a:avLst/>
              <a:gdLst>
                <a:gd name="connsiteX0" fmla="*/ -17365 w 1487652"/>
                <a:gd name="connsiteY0" fmla="*/ -36971 h 119612"/>
                <a:gd name="connsiteX1" fmla="*/ 758885 w 1487652"/>
                <a:gd name="connsiteY1" fmla="*/ 32539 h 119612"/>
                <a:gd name="connsiteX2" fmla="*/ 1470288 w 1487652"/>
                <a:gd name="connsiteY2" fmla="*/ 82542 h 119612"/>
                <a:gd name="connsiteX3" fmla="*/ -17365 w 1487652"/>
                <a:gd name="connsiteY3" fmla="*/ -36971 h 119612"/>
              </a:gdLst>
              <a:ahLst/>
              <a:cxnLst>
                <a:cxn ang="0">
                  <a:pos x="connsiteX0" y="connsiteY0"/>
                </a:cxn>
                <a:cxn ang="0">
                  <a:pos x="connsiteX1" y="connsiteY1"/>
                </a:cxn>
                <a:cxn ang="0">
                  <a:pos x="connsiteX2" y="connsiteY2"/>
                </a:cxn>
                <a:cxn ang="0">
                  <a:pos x="connsiteX3" y="connsiteY3"/>
                </a:cxn>
              </a:cxnLst>
              <a:rect l="l" t="t" r="r" b="b"/>
              <a:pathLst>
                <a:path w="1487652" h="119612">
                  <a:moveTo>
                    <a:pt x="-17365" y="-36971"/>
                  </a:moveTo>
                  <a:cubicBezTo>
                    <a:pt x="-17365" y="-36971"/>
                    <a:pt x="528456" y="18915"/>
                    <a:pt x="758885" y="32539"/>
                  </a:cubicBezTo>
                  <a:cubicBezTo>
                    <a:pt x="989298" y="46164"/>
                    <a:pt x="1470288" y="82542"/>
                    <a:pt x="1470288" y="82542"/>
                  </a:cubicBezTo>
                  <a:cubicBezTo>
                    <a:pt x="1470288" y="82542"/>
                    <a:pt x="802319" y="-41070"/>
                    <a:pt x="-17365" y="-36971"/>
                  </a:cubicBezTo>
                </a:path>
              </a:pathLst>
            </a:custGeom>
            <a:solidFill>
              <a:srgbClr val="ED1C24"/>
            </a:solidFill>
            <a:ln w="152" cap="flat">
              <a:noFill/>
              <a:prstDash val="solid"/>
              <a:miter/>
            </a:ln>
          </p:spPr>
          <p:txBody>
            <a:bodyPr rtlCol="0" anchor="ctr"/>
            <a:lstStyle/>
            <a:p>
              <a:endParaRPr lang="en-IN"/>
            </a:p>
          </p:txBody>
        </p:sp>
        <p:sp>
          <p:nvSpPr>
            <p:cNvPr id="689" name="Graphic 231">
              <a:extLst>
                <a:ext uri="{FF2B5EF4-FFF2-40B4-BE49-F238E27FC236}">
                  <a16:creationId xmlns:a16="http://schemas.microsoft.com/office/drawing/2014/main" id="{311E6A25-A83B-46A5-92FE-C5B1C66FCF3A}"/>
                </a:ext>
              </a:extLst>
            </p:cNvPr>
            <p:cNvSpPr/>
            <p:nvPr/>
          </p:nvSpPr>
          <p:spPr>
            <a:xfrm flipV="1">
              <a:off x="4484391" y="1163406"/>
              <a:ext cx="1043156" cy="87523"/>
            </a:xfrm>
            <a:custGeom>
              <a:avLst/>
              <a:gdLst>
                <a:gd name="connsiteX0" fmla="*/ 25300 w 1043156"/>
                <a:gd name="connsiteY0" fmla="*/ 51501 h 87523"/>
                <a:gd name="connsiteX1" fmla="*/ -6801 w 1043156"/>
                <a:gd name="connsiteY1" fmla="*/ -31908 h 87523"/>
                <a:gd name="connsiteX2" fmla="*/ -6024 w 1043156"/>
                <a:gd name="connsiteY2" fmla="*/ -36023 h 87523"/>
                <a:gd name="connsiteX3" fmla="*/ 926810 w 1043156"/>
                <a:gd name="connsiteY3" fmla="*/ -36023 h 87523"/>
                <a:gd name="connsiteX4" fmla="*/ 1030107 w 1043156"/>
                <a:gd name="connsiteY4" fmla="*/ 33990 h 87523"/>
                <a:gd name="connsiteX5" fmla="*/ 1030442 w 1043156"/>
                <a:gd name="connsiteY5" fmla="*/ 34904 h 87523"/>
                <a:gd name="connsiteX6" fmla="*/ 1036355 w 1043156"/>
                <a:gd name="connsiteY6" fmla="*/ 51501 h 87523"/>
                <a:gd name="connsiteX7" fmla="*/ 25300 w 1043156"/>
                <a:gd name="connsiteY7" fmla="*/ 51501 h 87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156" h="87523">
                  <a:moveTo>
                    <a:pt x="25300" y="51501"/>
                  </a:moveTo>
                  <a:cubicBezTo>
                    <a:pt x="5923" y="25714"/>
                    <a:pt x="-6801" y="-2632"/>
                    <a:pt x="-6801" y="-31908"/>
                  </a:cubicBezTo>
                  <a:lnTo>
                    <a:pt x="-6024" y="-36023"/>
                  </a:lnTo>
                  <a:lnTo>
                    <a:pt x="926810" y="-36023"/>
                  </a:lnTo>
                  <a:cubicBezTo>
                    <a:pt x="972317" y="-36023"/>
                    <a:pt x="1014486" y="-8759"/>
                    <a:pt x="1030107" y="33990"/>
                  </a:cubicBezTo>
                  <a:cubicBezTo>
                    <a:pt x="1030214" y="34294"/>
                    <a:pt x="1030320" y="34599"/>
                    <a:pt x="1030442" y="34904"/>
                  </a:cubicBezTo>
                  <a:lnTo>
                    <a:pt x="1036355" y="51501"/>
                  </a:lnTo>
                  <a:lnTo>
                    <a:pt x="25300" y="51501"/>
                  </a:lnTo>
                </a:path>
              </a:pathLst>
            </a:custGeom>
            <a:solidFill>
              <a:srgbClr val="231F20"/>
            </a:solidFill>
            <a:ln w="152" cap="flat">
              <a:noFill/>
              <a:prstDash val="solid"/>
              <a:miter/>
            </a:ln>
          </p:spPr>
          <p:txBody>
            <a:bodyPr rtlCol="0" anchor="ctr"/>
            <a:lstStyle/>
            <a:p>
              <a:endParaRPr lang="en-IN"/>
            </a:p>
          </p:txBody>
        </p:sp>
        <p:sp>
          <p:nvSpPr>
            <p:cNvPr id="690" name="Graphic 231">
              <a:extLst>
                <a:ext uri="{FF2B5EF4-FFF2-40B4-BE49-F238E27FC236}">
                  <a16:creationId xmlns:a16="http://schemas.microsoft.com/office/drawing/2014/main" id="{52D221B9-5BCD-4529-B142-FD55E9229BF8}"/>
                </a:ext>
              </a:extLst>
            </p:cNvPr>
            <p:cNvSpPr/>
            <p:nvPr/>
          </p:nvSpPr>
          <p:spPr>
            <a:xfrm flipV="1">
              <a:off x="5071778" y="1104945"/>
              <a:ext cx="481218" cy="169499"/>
            </a:xfrm>
            <a:custGeom>
              <a:avLst/>
              <a:gdLst>
                <a:gd name="connsiteX0" fmla="*/ 435323 w 481218"/>
                <a:gd name="connsiteY0" fmla="*/ 133346 h 169499"/>
                <a:gd name="connsiteX1" fmla="*/ 272697 w 481218"/>
                <a:gd name="connsiteY1" fmla="*/ 133346 h 169499"/>
                <a:gd name="connsiteX2" fmla="*/ 75178 w 481218"/>
                <a:gd name="connsiteY2" fmla="*/ 82872 h 169499"/>
                <a:gd name="connsiteX3" fmla="*/ -7771 w 481218"/>
                <a:gd name="connsiteY3" fmla="*/ -19724 h 169499"/>
                <a:gd name="connsiteX4" fmla="*/ -7737 w 481218"/>
                <a:gd name="connsiteY4" fmla="*/ -19892 h 169499"/>
                <a:gd name="connsiteX5" fmla="*/ 13128 w 481218"/>
                <a:gd name="connsiteY5" fmla="*/ -36153 h 169499"/>
                <a:gd name="connsiteX6" fmla="*/ 303772 w 481218"/>
                <a:gd name="connsiteY6" fmla="*/ -36153 h 169499"/>
                <a:gd name="connsiteX7" fmla="*/ 470467 w 481218"/>
                <a:gd name="connsiteY7" fmla="*/ 82826 h 169499"/>
                <a:gd name="connsiteX8" fmla="*/ 470467 w 481218"/>
                <a:gd name="connsiteY8" fmla="*/ 82841 h 169499"/>
                <a:gd name="connsiteX9" fmla="*/ 435323 w 481218"/>
                <a:gd name="connsiteY9" fmla="*/ 133346 h 1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1218" h="169499">
                  <a:moveTo>
                    <a:pt x="435323" y="133346"/>
                  </a:moveTo>
                  <a:lnTo>
                    <a:pt x="272697" y="133346"/>
                  </a:lnTo>
                  <a:cubicBezTo>
                    <a:pt x="203748" y="133346"/>
                    <a:pt x="135334" y="117009"/>
                    <a:pt x="75178" y="82872"/>
                  </a:cubicBezTo>
                  <a:cubicBezTo>
                    <a:pt x="18476" y="50715"/>
                    <a:pt x="-14065" y="13484"/>
                    <a:pt x="-7771" y="-19724"/>
                  </a:cubicBezTo>
                  <a:lnTo>
                    <a:pt x="-7737" y="-19892"/>
                  </a:lnTo>
                  <a:cubicBezTo>
                    <a:pt x="-5847" y="-29630"/>
                    <a:pt x="3336" y="-36153"/>
                    <a:pt x="13128" y="-36153"/>
                  </a:cubicBezTo>
                  <a:lnTo>
                    <a:pt x="303772" y="-36153"/>
                  </a:lnTo>
                  <a:cubicBezTo>
                    <a:pt x="378585" y="-36153"/>
                    <a:pt x="445321" y="11472"/>
                    <a:pt x="470467" y="82826"/>
                  </a:cubicBezTo>
                  <a:lnTo>
                    <a:pt x="470467" y="82841"/>
                  </a:lnTo>
                  <a:cubicBezTo>
                    <a:pt x="479153" y="107454"/>
                    <a:pt x="461125" y="133346"/>
                    <a:pt x="435323" y="133346"/>
                  </a:cubicBezTo>
                </a:path>
              </a:pathLst>
            </a:custGeom>
            <a:solidFill>
              <a:srgbClr val="231F20"/>
            </a:solidFill>
            <a:ln w="152" cap="flat">
              <a:noFill/>
              <a:prstDash val="solid"/>
              <a:miter/>
            </a:ln>
          </p:spPr>
          <p:txBody>
            <a:bodyPr rtlCol="0" anchor="ctr"/>
            <a:lstStyle/>
            <a:p>
              <a:endParaRPr lang="en-IN"/>
            </a:p>
          </p:txBody>
        </p:sp>
        <p:sp>
          <p:nvSpPr>
            <p:cNvPr id="691" name="Graphic 231">
              <a:extLst>
                <a:ext uri="{FF2B5EF4-FFF2-40B4-BE49-F238E27FC236}">
                  <a16:creationId xmlns:a16="http://schemas.microsoft.com/office/drawing/2014/main" id="{1CF425B3-8B3A-4413-B0A5-64FBA20040C3}"/>
                </a:ext>
              </a:extLst>
            </p:cNvPr>
            <p:cNvSpPr/>
            <p:nvPr/>
          </p:nvSpPr>
          <p:spPr>
            <a:xfrm flipV="1">
              <a:off x="6766011" y="974125"/>
              <a:ext cx="68275" cy="57409"/>
            </a:xfrm>
            <a:custGeom>
              <a:avLst/>
              <a:gdLst>
                <a:gd name="connsiteX0" fmla="*/ 16874 w 68275"/>
                <a:gd name="connsiteY0" fmla="*/ -37542 h 57409"/>
                <a:gd name="connsiteX1" fmla="*/ -17004 w 68275"/>
                <a:gd name="connsiteY1" fmla="*/ -25030 h 57409"/>
                <a:gd name="connsiteX2" fmla="*/ 47171 w 68275"/>
                <a:gd name="connsiteY2" fmla="*/ -25030 h 57409"/>
                <a:gd name="connsiteX3" fmla="*/ 51271 w 68275"/>
                <a:gd name="connsiteY3" fmla="*/ -24512 h 57409"/>
                <a:gd name="connsiteX4" fmla="*/ 16874 w 68275"/>
                <a:gd name="connsiteY4" fmla="*/ -37542 h 57409"/>
                <a:gd name="connsiteX5" fmla="*/ 51271 w 68275"/>
                <a:gd name="connsiteY5" fmla="*/ 6821 h 57409"/>
                <a:gd name="connsiteX6" fmla="*/ 47171 w 68275"/>
                <a:gd name="connsiteY6" fmla="*/ 7355 h 57409"/>
                <a:gd name="connsiteX7" fmla="*/ -17004 w 68275"/>
                <a:gd name="connsiteY7" fmla="*/ 7355 h 57409"/>
                <a:gd name="connsiteX8" fmla="*/ 16874 w 68275"/>
                <a:gd name="connsiteY8" fmla="*/ 19867 h 57409"/>
                <a:gd name="connsiteX9" fmla="*/ 51271 w 68275"/>
                <a:gd name="connsiteY9" fmla="*/ 6821 h 57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275" h="57409">
                  <a:moveTo>
                    <a:pt x="16874" y="-37542"/>
                  </a:moveTo>
                  <a:cubicBezTo>
                    <a:pt x="2808" y="-37542"/>
                    <a:pt x="-9628" y="-32589"/>
                    <a:pt x="-17004" y="-25030"/>
                  </a:cubicBezTo>
                  <a:lnTo>
                    <a:pt x="47171" y="-25030"/>
                  </a:lnTo>
                  <a:cubicBezTo>
                    <a:pt x="48589" y="-25030"/>
                    <a:pt x="49960" y="-24847"/>
                    <a:pt x="51271" y="-24512"/>
                  </a:cubicBezTo>
                  <a:cubicBezTo>
                    <a:pt x="43956" y="-32361"/>
                    <a:pt x="31276" y="-37542"/>
                    <a:pt x="16874" y="-37542"/>
                  </a:cubicBezTo>
                  <a:moveTo>
                    <a:pt x="51271" y="6821"/>
                  </a:moveTo>
                  <a:cubicBezTo>
                    <a:pt x="49960" y="7172"/>
                    <a:pt x="48589" y="7355"/>
                    <a:pt x="47171" y="7355"/>
                  </a:cubicBezTo>
                  <a:lnTo>
                    <a:pt x="-17004" y="7355"/>
                  </a:lnTo>
                  <a:cubicBezTo>
                    <a:pt x="-9628" y="14914"/>
                    <a:pt x="2808" y="19867"/>
                    <a:pt x="16874" y="19867"/>
                  </a:cubicBezTo>
                  <a:cubicBezTo>
                    <a:pt x="31276" y="19867"/>
                    <a:pt x="43956" y="14686"/>
                    <a:pt x="51271" y="6821"/>
                  </a:cubicBezTo>
                </a:path>
              </a:pathLst>
            </a:custGeom>
            <a:solidFill>
              <a:srgbClr val="670C10"/>
            </a:solidFill>
            <a:ln w="152" cap="flat">
              <a:noFill/>
              <a:prstDash val="solid"/>
              <a:miter/>
            </a:ln>
          </p:spPr>
          <p:txBody>
            <a:bodyPr rtlCol="0" anchor="ctr"/>
            <a:lstStyle/>
            <a:p>
              <a:endParaRPr lang="en-IN"/>
            </a:p>
          </p:txBody>
        </p:sp>
        <p:sp>
          <p:nvSpPr>
            <p:cNvPr id="692" name="Graphic 231">
              <a:extLst>
                <a:ext uri="{FF2B5EF4-FFF2-40B4-BE49-F238E27FC236}">
                  <a16:creationId xmlns:a16="http://schemas.microsoft.com/office/drawing/2014/main" id="{A62B4036-3C27-4542-9342-06378B96DE4F}"/>
                </a:ext>
              </a:extLst>
            </p:cNvPr>
            <p:cNvSpPr/>
            <p:nvPr/>
          </p:nvSpPr>
          <p:spPr>
            <a:xfrm flipV="1">
              <a:off x="6743120" y="986637"/>
              <a:ext cx="103250" cy="32384"/>
            </a:xfrm>
            <a:custGeom>
              <a:avLst/>
              <a:gdLst>
                <a:gd name="connsiteX0" fmla="*/ 5917 w 103250"/>
                <a:gd name="connsiteY0" fmla="*/ -37542 h 32384"/>
                <a:gd name="connsiteX1" fmla="*/ -789 w 103250"/>
                <a:gd name="connsiteY1" fmla="*/ -37542 h 32384"/>
                <a:gd name="connsiteX2" fmla="*/ -16974 w 103250"/>
                <a:gd name="connsiteY2" fmla="*/ -21358 h 32384"/>
                <a:gd name="connsiteX3" fmla="*/ -789 w 103250"/>
                <a:gd name="connsiteY3" fmla="*/ -5157 h 32384"/>
                <a:gd name="connsiteX4" fmla="*/ 5917 w 103250"/>
                <a:gd name="connsiteY4" fmla="*/ -5157 h 32384"/>
                <a:gd name="connsiteX5" fmla="*/ -1231 w 103250"/>
                <a:gd name="connsiteY5" fmla="*/ -21358 h 32384"/>
                <a:gd name="connsiteX6" fmla="*/ 5917 w 103250"/>
                <a:gd name="connsiteY6" fmla="*/ -37542 h 32384"/>
                <a:gd name="connsiteX7" fmla="*/ 74192 w 103250"/>
                <a:gd name="connsiteY7" fmla="*/ -37024 h 32384"/>
                <a:gd name="connsiteX8" fmla="*/ 80837 w 103250"/>
                <a:gd name="connsiteY8" fmla="*/ -21358 h 32384"/>
                <a:gd name="connsiteX9" fmla="*/ 74192 w 103250"/>
                <a:gd name="connsiteY9" fmla="*/ -5691 h 32384"/>
                <a:gd name="connsiteX10" fmla="*/ 86277 w 103250"/>
                <a:gd name="connsiteY10" fmla="*/ -21358 h 32384"/>
                <a:gd name="connsiteX11" fmla="*/ 74192 w 103250"/>
                <a:gd name="connsiteY11" fmla="*/ -37024 h 3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0" h="32384">
                  <a:moveTo>
                    <a:pt x="5917" y="-37542"/>
                  </a:moveTo>
                  <a:lnTo>
                    <a:pt x="-789" y="-37542"/>
                  </a:lnTo>
                  <a:cubicBezTo>
                    <a:pt x="-9719" y="-37542"/>
                    <a:pt x="-16974" y="-30288"/>
                    <a:pt x="-16974" y="-21358"/>
                  </a:cubicBezTo>
                  <a:cubicBezTo>
                    <a:pt x="-16974" y="-12412"/>
                    <a:pt x="-9719" y="-5157"/>
                    <a:pt x="-789" y="-5157"/>
                  </a:cubicBezTo>
                  <a:lnTo>
                    <a:pt x="5917" y="-5157"/>
                  </a:lnTo>
                  <a:cubicBezTo>
                    <a:pt x="1406" y="-9775"/>
                    <a:pt x="-1231" y="-15353"/>
                    <a:pt x="-1231" y="-21358"/>
                  </a:cubicBezTo>
                  <a:cubicBezTo>
                    <a:pt x="-1231" y="-27362"/>
                    <a:pt x="1406" y="-32925"/>
                    <a:pt x="5917" y="-37542"/>
                  </a:cubicBezTo>
                  <a:moveTo>
                    <a:pt x="74192" y="-37024"/>
                  </a:moveTo>
                  <a:cubicBezTo>
                    <a:pt x="78398" y="-32513"/>
                    <a:pt x="80837" y="-27133"/>
                    <a:pt x="80837" y="-21358"/>
                  </a:cubicBezTo>
                  <a:cubicBezTo>
                    <a:pt x="80837" y="-15566"/>
                    <a:pt x="78398" y="-10187"/>
                    <a:pt x="74192" y="-5691"/>
                  </a:cubicBezTo>
                  <a:cubicBezTo>
                    <a:pt x="81142" y="-7504"/>
                    <a:pt x="86277" y="-13829"/>
                    <a:pt x="86277" y="-21358"/>
                  </a:cubicBezTo>
                  <a:cubicBezTo>
                    <a:pt x="86277" y="-28871"/>
                    <a:pt x="81142" y="-35196"/>
                    <a:pt x="74192" y="-37024"/>
                  </a:cubicBezTo>
                </a:path>
              </a:pathLst>
            </a:custGeom>
            <a:solidFill>
              <a:srgbClr val="670C10"/>
            </a:solidFill>
            <a:ln w="152" cap="flat">
              <a:noFill/>
              <a:prstDash val="solid"/>
              <a:miter/>
            </a:ln>
          </p:spPr>
          <p:txBody>
            <a:bodyPr rtlCol="0" anchor="ctr"/>
            <a:lstStyle/>
            <a:p>
              <a:endParaRPr lang="en-IN"/>
            </a:p>
          </p:txBody>
        </p:sp>
        <p:sp>
          <p:nvSpPr>
            <p:cNvPr id="693" name="Graphic 231">
              <a:extLst>
                <a:ext uri="{FF2B5EF4-FFF2-40B4-BE49-F238E27FC236}">
                  <a16:creationId xmlns:a16="http://schemas.microsoft.com/office/drawing/2014/main" id="{28AFB616-ECCE-4C0C-A314-27058425DFC5}"/>
                </a:ext>
              </a:extLst>
            </p:cNvPr>
            <p:cNvSpPr/>
            <p:nvPr/>
          </p:nvSpPr>
          <p:spPr>
            <a:xfrm flipV="1">
              <a:off x="6758863" y="986637"/>
              <a:ext cx="82067" cy="32384"/>
            </a:xfrm>
            <a:custGeom>
              <a:avLst/>
              <a:gdLst>
                <a:gd name="connsiteX0" fmla="*/ 54320 w 82067"/>
                <a:gd name="connsiteY0" fmla="*/ -37542 h 32384"/>
                <a:gd name="connsiteX1" fmla="*/ -9855 w 82067"/>
                <a:gd name="connsiteY1" fmla="*/ -37542 h 32384"/>
                <a:gd name="connsiteX2" fmla="*/ -17003 w 82067"/>
                <a:gd name="connsiteY2" fmla="*/ -21358 h 32384"/>
                <a:gd name="connsiteX3" fmla="*/ -9855 w 82067"/>
                <a:gd name="connsiteY3" fmla="*/ -5157 h 32384"/>
                <a:gd name="connsiteX4" fmla="*/ 54320 w 82067"/>
                <a:gd name="connsiteY4" fmla="*/ -5157 h 32384"/>
                <a:gd name="connsiteX5" fmla="*/ 58420 w 82067"/>
                <a:gd name="connsiteY5" fmla="*/ -5691 h 32384"/>
                <a:gd name="connsiteX6" fmla="*/ 65064 w 82067"/>
                <a:gd name="connsiteY6" fmla="*/ -21358 h 32384"/>
                <a:gd name="connsiteX7" fmla="*/ 58420 w 82067"/>
                <a:gd name="connsiteY7" fmla="*/ -37024 h 32384"/>
                <a:gd name="connsiteX8" fmla="*/ 54320 w 82067"/>
                <a:gd name="connsiteY8" fmla="*/ -37542 h 3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67" h="32384">
                  <a:moveTo>
                    <a:pt x="54320" y="-37542"/>
                  </a:moveTo>
                  <a:lnTo>
                    <a:pt x="-9855" y="-37542"/>
                  </a:lnTo>
                  <a:cubicBezTo>
                    <a:pt x="-14366" y="-32925"/>
                    <a:pt x="-17003" y="-27362"/>
                    <a:pt x="-17003" y="-21358"/>
                  </a:cubicBezTo>
                  <a:cubicBezTo>
                    <a:pt x="-17003" y="-15353"/>
                    <a:pt x="-14366" y="-9775"/>
                    <a:pt x="-9855" y="-5157"/>
                  </a:cubicBezTo>
                  <a:lnTo>
                    <a:pt x="54320" y="-5157"/>
                  </a:lnTo>
                  <a:cubicBezTo>
                    <a:pt x="55738" y="-5157"/>
                    <a:pt x="57109" y="-5340"/>
                    <a:pt x="58420" y="-5691"/>
                  </a:cubicBezTo>
                  <a:cubicBezTo>
                    <a:pt x="62626" y="-10187"/>
                    <a:pt x="65064" y="-15566"/>
                    <a:pt x="65064" y="-21358"/>
                  </a:cubicBezTo>
                  <a:cubicBezTo>
                    <a:pt x="65064" y="-27133"/>
                    <a:pt x="62626" y="-32513"/>
                    <a:pt x="58420" y="-37024"/>
                  </a:cubicBezTo>
                  <a:cubicBezTo>
                    <a:pt x="57109" y="-37360"/>
                    <a:pt x="55738" y="-37542"/>
                    <a:pt x="54320" y="-37542"/>
                  </a:cubicBezTo>
                </a:path>
              </a:pathLst>
            </a:custGeom>
            <a:solidFill>
              <a:srgbClr val="3B070A"/>
            </a:solidFill>
            <a:ln w="152" cap="flat">
              <a:noFill/>
              <a:prstDash val="solid"/>
              <a:miter/>
            </a:ln>
          </p:spPr>
          <p:txBody>
            <a:bodyPr rtlCol="0" anchor="ctr"/>
            <a:lstStyle/>
            <a:p>
              <a:endParaRPr lang="en-IN"/>
            </a:p>
          </p:txBody>
        </p:sp>
        <p:sp>
          <p:nvSpPr>
            <p:cNvPr id="694" name="Graphic 231">
              <a:extLst>
                <a:ext uri="{FF2B5EF4-FFF2-40B4-BE49-F238E27FC236}">
                  <a16:creationId xmlns:a16="http://schemas.microsoft.com/office/drawing/2014/main" id="{523BB6B0-BE3E-4E34-9B13-83E7D4793E00}"/>
                </a:ext>
              </a:extLst>
            </p:cNvPr>
            <p:cNvSpPr/>
            <p:nvPr/>
          </p:nvSpPr>
          <p:spPr>
            <a:xfrm flipV="1">
              <a:off x="6753255" y="986637"/>
              <a:ext cx="103250" cy="32384"/>
            </a:xfrm>
            <a:custGeom>
              <a:avLst/>
              <a:gdLst>
                <a:gd name="connsiteX0" fmla="*/ 70035 w 103250"/>
                <a:gd name="connsiteY0" fmla="*/ -37542 h 32384"/>
                <a:gd name="connsiteX1" fmla="*/ -831 w 103250"/>
                <a:gd name="connsiteY1" fmla="*/ -37542 h 32384"/>
                <a:gd name="connsiteX2" fmla="*/ -17031 w 103250"/>
                <a:gd name="connsiteY2" fmla="*/ -21358 h 32384"/>
                <a:gd name="connsiteX3" fmla="*/ -831 w 103250"/>
                <a:gd name="connsiteY3" fmla="*/ -5157 h 32384"/>
                <a:gd name="connsiteX4" fmla="*/ 70035 w 103250"/>
                <a:gd name="connsiteY4" fmla="*/ -5157 h 32384"/>
                <a:gd name="connsiteX5" fmla="*/ 86220 w 103250"/>
                <a:gd name="connsiteY5" fmla="*/ -21358 h 32384"/>
                <a:gd name="connsiteX6" fmla="*/ 70035 w 103250"/>
                <a:gd name="connsiteY6" fmla="*/ -37542 h 3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50" h="32384">
                  <a:moveTo>
                    <a:pt x="70035" y="-37542"/>
                  </a:moveTo>
                  <a:lnTo>
                    <a:pt x="-831" y="-37542"/>
                  </a:lnTo>
                  <a:cubicBezTo>
                    <a:pt x="-9777" y="-37542"/>
                    <a:pt x="-17031" y="-30288"/>
                    <a:pt x="-17031" y="-21358"/>
                  </a:cubicBezTo>
                  <a:cubicBezTo>
                    <a:pt x="-17031" y="-12412"/>
                    <a:pt x="-9777" y="-5157"/>
                    <a:pt x="-831" y="-5157"/>
                  </a:cubicBezTo>
                  <a:lnTo>
                    <a:pt x="70035" y="-5157"/>
                  </a:lnTo>
                  <a:cubicBezTo>
                    <a:pt x="78981" y="-5157"/>
                    <a:pt x="86220" y="-12412"/>
                    <a:pt x="86220" y="-21358"/>
                  </a:cubicBezTo>
                  <a:cubicBezTo>
                    <a:pt x="86220" y="-30288"/>
                    <a:pt x="78981" y="-37542"/>
                    <a:pt x="70035" y="-37542"/>
                  </a:cubicBezTo>
                </a:path>
              </a:pathLst>
            </a:custGeom>
            <a:solidFill>
              <a:srgbClr val="FFFFFF"/>
            </a:solidFill>
            <a:ln w="152" cap="flat">
              <a:noFill/>
              <a:prstDash val="solid"/>
              <a:miter/>
            </a:ln>
          </p:spPr>
          <p:txBody>
            <a:bodyPr rtlCol="0" anchor="ctr"/>
            <a:lstStyle/>
            <a:p>
              <a:endParaRPr lang="en-IN"/>
            </a:p>
          </p:txBody>
        </p:sp>
        <p:sp>
          <p:nvSpPr>
            <p:cNvPr id="695" name="Graphic 231">
              <a:extLst>
                <a:ext uri="{FF2B5EF4-FFF2-40B4-BE49-F238E27FC236}">
                  <a16:creationId xmlns:a16="http://schemas.microsoft.com/office/drawing/2014/main" id="{D35400ED-68B4-481A-B6C3-7F0F712063D6}"/>
                </a:ext>
              </a:extLst>
            </p:cNvPr>
            <p:cNvSpPr/>
            <p:nvPr/>
          </p:nvSpPr>
          <p:spPr>
            <a:xfrm flipV="1">
              <a:off x="7235007" y="961598"/>
              <a:ext cx="68290" cy="57424"/>
            </a:xfrm>
            <a:custGeom>
              <a:avLst/>
              <a:gdLst>
                <a:gd name="connsiteX0" fmla="*/ 14222 w 68290"/>
                <a:gd name="connsiteY0" fmla="*/ -37635 h 57424"/>
                <a:gd name="connsiteX1" fmla="*/ -19656 w 68290"/>
                <a:gd name="connsiteY1" fmla="*/ -25123 h 57424"/>
                <a:gd name="connsiteX2" fmla="*/ 44504 w 68290"/>
                <a:gd name="connsiteY2" fmla="*/ -25123 h 57424"/>
                <a:gd name="connsiteX3" fmla="*/ 48619 w 68290"/>
                <a:gd name="connsiteY3" fmla="*/ -24590 h 57424"/>
                <a:gd name="connsiteX4" fmla="*/ 14222 w 68290"/>
                <a:gd name="connsiteY4" fmla="*/ -37635 h 57424"/>
                <a:gd name="connsiteX5" fmla="*/ 48619 w 68290"/>
                <a:gd name="connsiteY5" fmla="*/ 6743 h 57424"/>
                <a:gd name="connsiteX6" fmla="*/ 44504 w 68290"/>
                <a:gd name="connsiteY6" fmla="*/ 7262 h 57424"/>
                <a:gd name="connsiteX7" fmla="*/ -19671 w 68290"/>
                <a:gd name="connsiteY7" fmla="*/ 7262 h 57424"/>
                <a:gd name="connsiteX8" fmla="*/ 14222 w 68290"/>
                <a:gd name="connsiteY8" fmla="*/ 19789 h 57424"/>
                <a:gd name="connsiteX9" fmla="*/ 48619 w 68290"/>
                <a:gd name="connsiteY9" fmla="*/ 6743 h 57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290" h="57424">
                  <a:moveTo>
                    <a:pt x="14222" y="-37635"/>
                  </a:moveTo>
                  <a:cubicBezTo>
                    <a:pt x="141" y="-37635"/>
                    <a:pt x="-12280" y="-32667"/>
                    <a:pt x="-19656" y="-25123"/>
                  </a:cubicBezTo>
                  <a:lnTo>
                    <a:pt x="44504" y="-25123"/>
                  </a:lnTo>
                  <a:cubicBezTo>
                    <a:pt x="45921" y="-25123"/>
                    <a:pt x="47308" y="-24926"/>
                    <a:pt x="48619" y="-24590"/>
                  </a:cubicBezTo>
                  <a:cubicBezTo>
                    <a:pt x="41289" y="-32438"/>
                    <a:pt x="28624" y="-37635"/>
                    <a:pt x="14222" y="-37635"/>
                  </a:cubicBezTo>
                  <a:moveTo>
                    <a:pt x="48619" y="6743"/>
                  </a:moveTo>
                  <a:cubicBezTo>
                    <a:pt x="47308" y="7078"/>
                    <a:pt x="45921" y="7262"/>
                    <a:pt x="44504" y="7262"/>
                  </a:cubicBezTo>
                  <a:lnTo>
                    <a:pt x="-19671" y="7262"/>
                  </a:lnTo>
                  <a:cubicBezTo>
                    <a:pt x="-12280" y="14820"/>
                    <a:pt x="141" y="19789"/>
                    <a:pt x="14222" y="19789"/>
                  </a:cubicBezTo>
                  <a:cubicBezTo>
                    <a:pt x="28624" y="19789"/>
                    <a:pt x="41289" y="14592"/>
                    <a:pt x="48619" y="6743"/>
                  </a:cubicBezTo>
                </a:path>
              </a:pathLst>
            </a:custGeom>
            <a:solidFill>
              <a:srgbClr val="670C10"/>
            </a:solidFill>
            <a:ln w="152" cap="flat">
              <a:noFill/>
              <a:prstDash val="solid"/>
              <a:miter/>
            </a:ln>
          </p:spPr>
          <p:txBody>
            <a:bodyPr rtlCol="0" anchor="ctr"/>
            <a:lstStyle/>
            <a:p>
              <a:endParaRPr lang="en-IN"/>
            </a:p>
          </p:txBody>
        </p:sp>
        <p:sp>
          <p:nvSpPr>
            <p:cNvPr id="696" name="Graphic 231">
              <a:extLst>
                <a:ext uri="{FF2B5EF4-FFF2-40B4-BE49-F238E27FC236}">
                  <a16:creationId xmlns:a16="http://schemas.microsoft.com/office/drawing/2014/main" id="{09AA6795-BCC0-4F66-B41A-4D493ADCD0BD}"/>
                </a:ext>
              </a:extLst>
            </p:cNvPr>
            <p:cNvSpPr/>
            <p:nvPr/>
          </p:nvSpPr>
          <p:spPr>
            <a:xfrm flipV="1">
              <a:off x="7212131" y="974125"/>
              <a:ext cx="103250" cy="32384"/>
            </a:xfrm>
            <a:custGeom>
              <a:avLst/>
              <a:gdLst>
                <a:gd name="connsiteX0" fmla="*/ 3250 w 103250"/>
                <a:gd name="connsiteY0" fmla="*/ -37635 h 32384"/>
                <a:gd name="connsiteX1" fmla="*/ -3456 w 103250"/>
                <a:gd name="connsiteY1" fmla="*/ -37635 h 32384"/>
                <a:gd name="connsiteX2" fmla="*/ -19641 w 103250"/>
                <a:gd name="connsiteY2" fmla="*/ -21436 h 32384"/>
                <a:gd name="connsiteX3" fmla="*/ -3456 w 103250"/>
                <a:gd name="connsiteY3" fmla="*/ -5250 h 32384"/>
                <a:gd name="connsiteX4" fmla="*/ 3235 w 103250"/>
                <a:gd name="connsiteY4" fmla="*/ -5250 h 32384"/>
                <a:gd name="connsiteX5" fmla="*/ -3898 w 103250"/>
                <a:gd name="connsiteY5" fmla="*/ -21436 h 32384"/>
                <a:gd name="connsiteX6" fmla="*/ 3250 w 103250"/>
                <a:gd name="connsiteY6" fmla="*/ -37635 h 32384"/>
                <a:gd name="connsiteX7" fmla="*/ 71525 w 103250"/>
                <a:gd name="connsiteY7" fmla="*/ -37102 h 32384"/>
                <a:gd name="connsiteX8" fmla="*/ 78154 w 103250"/>
                <a:gd name="connsiteY8" fmla="*/ -21436 h 32384"/>
                <a:gd name="connsiteX9" fmla="*/ 71525 w 103250"/>
                <a:gd name="connsiteY9" fmla="*/ -5769 h 32384"/>
                <a:gd name="connsiteX10" fmla="*/ 83610 w 103250"/>
                <a:gd name="connsiteY10" fmla="*/ -21436 h 32384"/>
                <a:gd name="connsiteX11" fmla="*/ 71525 w 103250"/>
                <a:gd name="connsiteY11" fmla="*/ -37102 h 3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250" h="32384">
                  <a:moveTo>
                    <a:pt x="3250" y="-37635"/>
                  </a:moveTo>
                  <a:lnTo>
                    <a:pt x="-3456" y="-37635"/>
                  </a:lnTo>
                  <a:cubicBezTo>
                    <a:pt x="-12402" y="-37635"/>
                    <a:pt x="-19641" y="-30382"/>
                    <a:pt x="-19641" y="-21436"/>
                  </a:cubicBezTo>
                  <a:cubicBezTo>
                    <a:pt x="-19641" y="-12489"/>
                    <a:pt x="-12402" y="-5250"/>
                    <a:pt x="-3456" y="-5250"/>
                  </a:cubicBezTo>
                  <a:lnTo>
                    <a:pt x="3235" y="-5250"/>
                  </a:lnTo>
                  <a:cubicBezTo>
                    <a:pt x="-1261" y="-9853"/>
                    <a:pt x="-3898" y="-15431"/>
                    <a:pt x="-3898" y="-21436"/>
                  </a:cubicBezTo>
                  <a:cubicBezTo>
                    <a:pt x="-3898" y="-27440"/>
                    <a:pt x="-1261" y="-33018"/>
                    <a:pt x="3250" y="-37635"/>
                  </a:cubicBezTo>
                  <a:moveTo>
                    <a:pt x="71525" y="-37102"/>
                  </a:moveTo>
                  <a:cubicBezTo>
                    <a:pt x="75716" y="-32606"/>
                    <a:pt x="78154" y="-27212"/>
                    <a:pt x="78154" y="-21436"/>
                  </a:cubicBezTo>
                  <a:cubicBezTo>
                    <a:pt x="78154" y="-15659"/>
                    <a:pt x="75716" y="-10280"/>
                    <a:pt x="71525" y="-5769"/>
                  </a:cubicBezTo>
                  <a:cubicBezTo>
                    <a:pt x="78474" y="-7582"/>
                    <a:pt x="83610" y="-13907"/>
                    <a:pt x="83610" y="-21436"/>
                  </a:cubicBezTo>
                  <a:cubicBezTo>
                    <a:pt x="83610" y="-28964"/>
                    <a:pt x="78474" y="-35289"/>
                    <a:pt x="71525" y="-37102"/>
                  </a:cubicBezTo>
                </a:path>
              </a:pathLst>
            </a:custGeom>
            <a:solidFill>
              <a:srgbClr val="670C10"/>
            </a:solidFill>
            <a:ln w="152" cap="flat">
              <a:noFill/>
              <a:prstDash val="solid"/>
              <a:miter/>
            </a:ln>
          </p:spPr>
          <p:txBody>
            <a:bodyPr rtlCol="0" anchor="ctr"/>
            <a:lstStyle/>
            <a:p>
              <a:endParaRPr lang="en-IN"/>
            </a:p>
          </p:txBody>
        </p:sp>
        <p:sp>
          <p:nvSpPr>
            <p:cNvPr id="697" name="Graphic 231">
              <a:extLst>
                <a:ext uri="{FF2B5EF4-FFF2-40B4-BE49-F238E27FC236}">
                  <a16:creationId xmlns:a16="http://schemas.microsoft.com/office/drawing/2014/main" id="{7593A539-DF36-4B67-9FA4-0427CE74D869}"/>
                </a:ext>
              </a:extLst>
            </p:cNvPr>
            <p:cNvSpPr/>
            <p:nvPr/>
          </p:nvSpPr>
          <p:spPr>
            <a:xfrm flipV="1">
              <a:off x="7227874" y="974125"/>
              <a:ext cx="82052" cy="32384"/>
            </a:xfrm>
            <a:custGeom>
              <a:avLst/>
              <a:gdLst>
                <a:gd name="connsiteX0" fmla="*/ 51638 w 82052"/>
                <a:gd name="connsiteY0" fmla="*/ -37635 h 32384"/>
                <a:gd name="connsiteX1" fmla="*/ -12522 w 82052"/>
                <a:gd name="connsiteY1" fmla="*/ -37635 h 32384"/>
                <a:gd name="connsiteX2" fmla="*/ -19670 w 82052"/>
                <a:gd name="connsiteY2" fmla="*/ -21436 h 32384"/>
                <a:gd name="connsiteX3" fmla="*/ -12538 w 82052"/>
                <a:gd name="connsiteY3" fmla="*/ -5250 h 32384"/>
                <a:gd name="connsiteX4" fmla="*/ 51638 w 82052"/>
                <a:gd name="connsiteY4" fmla="*/ -5250 h 32384"/>
                <a:gd name="connsiteX5" fmla="*/ 55753 w 82052"/>
                <a:gd name="connsiteY5" fmla="*/ -5769 h 32384"/>
                <a:gd name="connsiteX6" fmla="*/ 62382 w 82052"/>
                <a:gd name="connsiteY6" fmla="*/ -21436 h 32384"/>
                <a:gd name="connsiteX7" fmla="*/ 55753 w 82052"/>
                <a:gd name="connsiteY7" fmla="*/ -37102 h 32384"/>
                <a:gd name="connsiteX8" fmla="*/ 51638 w 82052"/>
                <a:gd name="connsiteY8" fmla="*/ -37635 h 3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52" h="32384">
                  <a:moveTo>
                    <a:pt x="51638" y="-37635"/>
                  </a:moveTo>
                  <a:lnTo>
                    <a:pt x="-12522" y="-37635"/>
                  </a:lnTo>
                  <a:cubicBezTo>
                    <a:pt x="-17033" y="-33018"/>
                    <a:pt x="-19670" y="-27440"/>
                    <a:pt x="-19670" y="-21436"/>
                  </a:cubicBezTo>
                  <a:cubicBezTo>
                    <a:pt x="-19670" y="-15431"/>
                    <a:pt x="-17033" y="-9853"/>
                    <a:pt x="-12538" y="-5250"/>
                  </a:cubicBezTo>
                  <a:lnTo>
                    <a:pt x="51638" y="-5250"/>
                  </a:lnTo>
                  <a:cubicBezTo>
                    <a:pt x="53055" y="-5250"/>
                    <a:pt x="54442" y="-5434"/>
                    <a:pt x="55753" y="-5769"/>
                  </a:cubicBezTo>
                  <a:cubicBezTo>
                    <a:pt x="59944" y="-10280"/>
                    <a:pt x="62382" y="-15659"/>
                    <a:pt x="62382" y="-21436"/>
                  </a:cubicBezTo>
                  <a:cubicBezTo>
                    <a:pt x="62382" y="-27212"/>
                    <a:pt x="59944" y="-32606"/>
                    <a:pt x="55753" y="-37102"/>
                  </a:cubicBezTo>
                  <a:cubicBezTo>
                    <a:pt x="54442" y="-37438"/>
                    <a:pt x="53055" y="-37635"/>
                    <a:pt x="51638" y="-37635"/>
                  </a:cubicBezTo>
                </a:path>
              </a:pathLst>
            </a:custGeom>
            <a:solidFill>
              <a:srgbClr val="3B070A"/>
            </a:solidFill>
            <a:ln w="152" cap="flat">
              <a:noFill/>
              <a:prstDash val="solid"/>
              <a:miter/>
            </a:ln>
          </p:spPr>
          <p:txBody>
            <a:bodyPr rtlCol="0" anchor="ctr"/>
            <a:lstStyle/>
            <a:p>
              <a:endParaRPr lang="en-IN"/>
            </a:p>
          </p:txBody>
        </p:sp>
        <p:sp>
          <p:nvSpPr>
            <p:cNvPr id="698" name="Graphic 231">
              <a:extLst>
                <a:ext uri="{FF2B5EF4-FFF2-40B4-BE49-F238E27FC236}">
                  <a16:creationId xmlns:a16="http://schemas.microsoft.com/office/drawing/2014/main" id="{548ED454-7F80-4BDA-9B8B-63CC43D63AA9}"/>
                </a:ext>
              </a:extLst>
            </p:cNvPr>
            <p:cNvSpPr/>
            <p:nvPr/>
          </p:nvSpPr>
          <p:spPr>
            <a:xfrm flipV="1">
              <a:off x="7222266" y="974125"/>
              <a:ext cx="103250" cy="32384"/>
            </a:xfrm>
            <a:custGeom>
              <a:avLst/>
              <a:gdLst>
                <a:gd name="connsiteX0" fmla="*/ 67368 w 103250"/>
                <a:gd name="connsiteY0" fmla="*/ -37635 h 32384"/>
                <a:gd name="connsiteX1" fmla="*/ -3513 w 103250"/>
                <a:gd name="connsiteY1" fmla="*/ -37635 h 32384"/>
                <a:gd name="connsiteX2" fmla="*/ -19698 w 103250"/>
                <a:gd name="connsiteY2" fmla="*/ -21436 h 32384"/>
                <a:gd name="connsiteX3" fmla="*/ -3513 w 103250"/>
                <a:gd name="connsiteY3" fmla="*/ -5250 h 32384"/>
                <a:gd name="connsiteX4" fmla="*/ 67368 w 103250"/>
                <a:gd name="connsiteY4" fmla="*/ -5250 h 32384"/>
                <a:gd name="connsiteX5" fmla="*/ 83553 w 103250"/>
                <a:gd name="connsiteY5" fmla="*/ -21436 h 32384"/>
                <a:gd name="connsiteX6" fmla="*/ 67368 w 103250"/>
                <a:gd name="connsiteY6" fmla="*/ -37635 h 3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50" h="32384">
                  <a:moveTo>
                    <a:pt x="67368" y="-37635"/>
                  </a:moveTo>
                  <a:lnTo>
                    <a:pt x="-3513" y="-37635"/>
                  </a:lnTo>
                  <a:cubicBezTo>
                    <a:pt x="-12444" y="-37635"/>
                    <a:pt x="-19698" y="-30382"/>
                    <a:pt x="-19698" y="-21436"/>
                  </a:cubicBezTo>
                  <a:cubicBezTo>
                    <a:pt x="-19698" y="-12489"/>
                    <a:pt x="-12444" y="-5250"/>
                    <a:pt x="-3513" y="-5250"/>
                  </a:cubicBezTo>
                  <a:lnTo>
                    <a:pt x="67368" y="-5250"/>
                  </a:lnTo>
                  <a:cubicBezTo>
                    <a:pt x="76298" y="-5250"/>
                    <a:pt x="83553" y="-12489"/>
                    <a:pt x="83553" y="-21436"/>
                  </a:cubicBezTo>
                  <a:cubicBezTo>
                    <a:pt x="83553" y="-30382"/>
                    <a:pt x="76298" y="-37635"/>
                    <a:pt x="67368" y="-37635"/>
                  </a:cubicBezTo>
                </a:path>
              </a:pathLst>
            </a:custGeom>
            <a:solidFill>
              <a:srgbClr val="FFFFFF"/>
            </a:solidFill>
            <a:ln w="152" cap="flat">
              <a:noFill/>
              <a:prstDash val="solid"/>
              <a:miter/>
            </a:ln>
          </p:spPr>
          <p:txBody>
            <a:bodyPr rtlCol="0" anchor="ctr"/>
            <a:lstStyle/>
            <a:p>
              <a:endParaRPr lang="en-IN"/>
            </a:p>
          </p:txBody>
        </p:sp>
        <p:sp>
          <p:nvSpPr>
            <p:cNvPr id="699" name="Graphic 231">
              <a:extLst>
                <a:ext uri="{FF2B5EF4-FFF2-40B4-BE49-F238E27FC236}">
                  <a16:creationId xmlns:a16="http://schemas.microsoft.com/office/drawing/2014/main" id="{801BDBCB-509D-4DB9-9941-FCF58795502E}"/>
                </a:ext>
              </a:extLst>
            </p:cNvPr>
            <p:cNvSpPr/>
            <p:nvPr/>
          </p:nvSpPr>
          <p:spPr>
            <a:xfrm flipV="1">
              <a:off x="4485160" y="1104945"/>
              <a:ext cx="214294" cy="169499"/>
            </a:xfrm>
            <a:custGeom>
              <a:avLst/>
              <a:gdLst>
                <a:gd name="connsiteX0" fmla="*/ 91978 w 214294"/>
                <a:gd name="connsiteY0" fmla="*/ 133346 h 169499"/>
                <a:gd name="connsiteX1" fmla="*/ 86738 w 214294"/>
                <a:gd name="connsiteY1" fmla="*/ 133346 h 169499"/>
                <a:gd name="connsiteX2" fmla="*/ -4449 w 214294"/>
                <a:gd name="connsiteY2" fmla="*/ -13034 h 169499"/>
                <a:gd name="connsiteX3" fmla="*/ -233 w 214294"/>
                <a:gd name="connsiteY3" fmla="*/ -36153 h 169499"/>
                <a:gd name="connsiteX4" fmla="*/ 165811 w 214294"/>
                <a:gd name="connsiteY4" fmla="*/ -36153 h 169499"/>
                <a:gd name="connsiteX5" fmla="*/ 203536 w 214294"/>
                <a:gd name="connsiteY5" fmla="*/ -10565 h 169499"/>
                <a:gd name="connsiteX6" fmla="*/ 208265 w 214294"/>
                <a:gd name="connsiteY6" fmla="*/ 6092 h 169499"/>
                <a:gd name="connsiteX7" fmla="*/ 192484 w 214294"/>
                <a:gd name="connsiteY7" fmla="*/ 79915 h 169499"/>
                <a:gd name="connsiteX8" fmla="*/ 91978 w 214294"/>
                <a:gd name="connsiteY8" fmla="*/ 133346 h 169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294" h="169499">
                  <a:moveTo>
                    <a:pt x="91978" y="133346"/>
                  </a:moveTo>
                  <a:lnTo>
                    <a:pt x="86738" y="133346"/>
                  </a:lnTo>
                  <a:cubicBezTo>
                    <a:pt x="38248" y="94942"/>
                    <a:pt x="-4449" y="42531"/>
                    <a:pt x="-4449" y="-13034"/>
                  </a:cubicBezTo>
                  <a:lnTo>
                    <a:pt x="-233" y="-36153"/>
                  </a:lnTo>
                  <a:lnTo>
                    <a:pt x="165811" y="-36153"/>
                  </a:lnTo>
                  <a:cubicBezTo>
                    <a:pt x="182180" y="-36153"/>
                    <a:pt x="197435" y="-26293"/>
                    <a:pt x="203536" y="-10565"/>
                  </a:cubicBezTo>
                  <a:cubicBezTo>
                    <a:pt x="205601" y="-5231"/>
                    <a:pt x="207194" y="317"/>
                    <a:pt x="208265" y="6092"/>
                  </a:cubicBezTo>
                  <a:cubicBezTo>
                    <a:pt x="213032" y="31802"/>
                    <a:pt x="206805" y="57558"/>
                    <a:pt x="192484" y="79915"/>
                  </a:cubicBezTo>
                  <a:cubicBezTo>
                    <a:pt x="170448" y="114312"/>
                    <a:pt x="131839" y="133346"/>
                    <a:pt x="91978" y="133346"/>
                  </a:cubicBezTo>
                </a:path>
              </a:pathLst>
            </a:custGeom>
            <a:solidFill>
              <a:srgbClr val="231F20"/>
            </a:solidFill>
            <a:ln w="152" cap="flat">
              <a:noFill/>
              <a:prstDash val="solid"/>
              <a:miter/>
            </a:ln>
          </p:spPr>
          <p:txBody>
            <a:bodyPr rtlCol="0" anchor="ctr"/>
            <a:lstStyle/>
            <a:p>
              <a:endParaRPr lang="en-IN"/>
            </a:p>
          </p:txBody>
        </p:sp>
        <p:sp>
          <p:nvSpPr>
            <p:cNvPr id="700" name="Graphic 231">
              <a:extLst>
                <a:ext uri="{FF2B5EF4-FFF2-40B4-BE49-F238E27FC236}">
                  <a16:creationId xmlns:a16="http://schemas.microsoft.com/office/drawing/2014/main" id="{630C6BE7-34CA-479B-B0F7-A8C762B4B213}"/>
                </a:ext>
              </a:extLst>
            </p:cNvPr>
            <p:cNvSpPr/>
            <p:nvPr/>
          </p:nvSpPr>
          <p:spPr>
            <a:xfrm flipV="1">
              <a:off x="5071779" y="1104945"/>
              <a:ext cx="472334" cy="164271"/>
            </a:xfrm>
            <a:custGeom>
              <a:avLst/>
              <a:gdLst>
                <a:gd name="connsiteX0" fmla="*/ 427149 w 472334"/>
                <a:gd name="connsiteY0" fmla="*/ 128100 h 164271"/>
                <a:gd name="connsiteX1" fmla="*/ 267525 w 472334"/>
                <a:gd name="connsiteY1" fmla="*/ 128100 h 164271"/>
                <a:gd name="connsiteX2" fmla="*/ 73655 w 472334"/>
                <a:gd name="connsiteY2" fmla="*/ 79179 h 164271"/>
                <a:gd name="connsiteX3" fmla="*/ -7760 w 472334"/>
                <a:gd name="connsiteY3" fmla="*/ -20246 h 164271"/>
                <a:gd name="connsiteX4" fmla="*/ -7728 w 472334"/>
                <a:gd name="connsiteY4" fmla="*/ -20414 h 164271"/>
                <a:gd name="connsiteX5" fmla="*/ 12753 w 472334"/>
                <a:gd name="connsiteY5" fmla="*/ -36172 h 164271"/>
                <a:gd name="connsiteX6" fmla="*/ 298020 w 472334"/>
                <a:gd name="connsiteY6" fmla="*/ -36172 h 164271"/>
                <a:gd name="connsiteX7" fmla="*/ 461652 w 472334"/>
                <a:gd name="connsiteY7" fmla="*/ 79149 h 164271"/>
                <a:gd name="connsiteX8" fmla="*/ 461652 w 472334"/>
                <a:gd name="connsiteY8" fmla="*/ 79149 h 164271"/>
                <a:gd name="connsiteX9" fmla="*/ 427149 w 472334"/>
                <a:gd name="connsiteY9" fmla="*/ 128100 h 1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2334" h="164271">
                  <a:moveTo>
                    <a:pt x="427149" y="128100"/>
                  </a:moveTo>
                  <a:lnTo>
                    <a:pt x="267525" y="128100"/>
                  </a:lnTo>
                  <a:cubicBezTo>
                    <a:pt x="199853" y="128100"/>
                    <a:pt x="132703" y="112265"/>
                    <a:pt x="73655" y="79179"/>
                  </a:cubicBezTo>
                  <a:cubicBezTo>
                    <a:pt x="18002" y="48013"/>
                    <a:pt x="-13938" y="11940"/>
                    <a:pt x="-7760" y="-20246"/>
                  </a:cubicBezTo>
                  <a:lnTo>
                    <a:pt x="-7728" y="-20414"/>
                  </a:lnTo>
                  <a:cubicBezTo>
                    <a:pt x="-5873" y="-29848"/>
                    <a:pt x="3142" y="-36172"/>
                    <a:pt x="12753" y="-36172"/>
                  </a:cubicBezTo>
                  <a:lnTo>
                    <a:pt x="298020" y="-36172"/>
                  </a:lnTo>
                  <a:cubicBezTo>
                    <a:pt x="371462" y="-36172"/>
                    <a:pt x="436963" y="9990"/>
                    <a:pt x="461652" y="79149"/>
                  </a:cubicBezTo>
                  <a:lnTo>
                    <a:pt x="461652" y="79149"/>
                  </a:lnTo>
                  <a:cubicBezTo>
                    <a:pt x="470171" y="102999"/>
                    <a:pt x="452478" y="128100"/>
                    <a:pt x="427149" y="128100"/>
                  </a:cubicBezTo>
                </a:path>
              </a:pathLst>
            </a:custGeom>
            <a:solidFill>
              <a:srgbClr val="E6E7E8"/>
            </a:solidFill>
            <a:ln w="152" cap="flat">
              <a:noFill/>
              <a:prstDash val="solid"/>
              <a:miter/>
            </a:ln>
          </p:spPr>
          <p:txBody>
            <a:bodyPr rtlCol="0" anchor="ctr"/>
            <a:lstStyle/>
            <a:p>
              <a:endParaRPr lang="en-IN"/>
            </a:p>
          </p:txBody>
        </p:sp>
        <p:sp>
          <p:nvSpPr>
            <p:cNvPr id="701" name="Graphic 231">
              <a:extLst>
                <a:ext uri="{FF2B5EF4-FFF2-40B4-BE49-F238E27FC236}">
                  <a16:creationId xmlns:a16="http://schemas.microsoft.com/office/drawing/2014/main" id="{CA01B31E-8932-4262-8FCD-817B7C040479}"/>
                </a:ext>
              </a:extLst>
            </p:cNvPr>
            <p:cNvSpPr/>
            <p:nvPr/>
          </p:nvSpPr>
          <p:spPr>
            <a:xfrm flipV="1">
              <a:off x="5234352" y="1166012"/>
              <a:ext cx="255416" cy="88849"/>
            </a:xfrm>
            <a:custGeom>
              <a:avLst/>
              <a:gdLst>
                <a:gd name="connsiteX0" fmla="*/ 226762 w 255416"/>
                <a:gd name="connsiteY0" fmla="*/ 52851 h 88849"/>
                <a:gd name="connsiteX1" fmla="*/ 140442 w 255416"/>
                <a:gd name="connsiteY1" fmla="*/ 52851 h 88849"/>
                <a:gd name="connsiteX2" fmla="*/ 35609 w 255416"/>
                <a:gd name="connsiteY2" fmla="*/ 26394 h 88849"/>
                <a:gd name="connsiteX3" fmla="*/ -8416 w 255416"/>
                <a:gd name="connsiteY3" fmla="*/ -27372 h 88849"/>
                <a:gd name="connsiteX4" fmla="*/ -8398 w 255416"/>
                <a:gd name="connsiteY4" fmla="*/ -27464 h 88849"/>
                <a:gd name="connsiteX5" fmla="*/ 2677 w 255416"/>
                <a:gd name="connsiteY5" fmla="*/ -35999 h 88849"/>
                <a:gd name="connsiteX6" fmla="*/ 156932 w 255416"/>
                <a:gd name="connsiteY6" fmla="*/ -35999 h 88849"/>
                <a:gd name="connsiteX7" fmla="*/ 245415 w 255416"/>
                <a:gd name="connsiteY7" fmla="*/ 26363 h 88849"/>
                <a:gd name="connsiteX8" fmla="*/ 226762 w 255416"/>
                <a:gd name="connsiteY8" fmla="*/ 52851 h 8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416" h="88849">
                  <a:moveTo>
                    <a:pt x="226762" y="52851"/>
                  </a:moveTo>
                  <a:lnTo>
                    <a:pt x="140442" y="52851"/>
                  </a:lnTo>
                  <a:cubicBezTo>
                    <a:pt x="103851" y="52851"/>
                    <a:pt x="67539" y="44286"/>
                    <a:pt x="35609" y="26394"/>
                  </a:cubicBezTo>
                  <a:cubicBezTo>
                    <a:pt x="5515" y="9539"/>
                    <a:pt x="-11757" y="-9968"/>
                    <a:pt x="-8416" y="-27372"/>
                  </a:cubicBezTo>
                  <a:lnTo>
                    <a:pt x="-8398" y="-27464"/>
                  </a:lnTo>
                  <a:cubicBezTo>
                    <a:pt x="-7395" y="-32570"/>
                    <a:pt x="-2521" y="-35999"/>
                    <a:pt x="2677" y="-35999"/>
                  </a:cubicBezTo>
                  <a:lnTo>
                    <a:pt x="156932" y="-35999"/>
                  </a:lnTo>
                  <a:cubicBezTo>
                    <a:pt x="196647" y="-35999"/>
                    <a:pt x="232065" y="-11020"/>
                    <a:pt x="245415" y="26363"/>
                  </a:cubicBezTo>
                  <a:cubicBezTo>
                    <a:pt x="250033" y="39272"/>
                    <a:pt x="240462" y="52851"/>
                    <a:pt x="226762" y="52851"/>
                  </a:cubicBezTo>
                </a:path>
              </a:pathLst>
            </a:custGeom>
            <a:solidFill>
              <a:srgbClr val="D1D3D4"/>
            </a:solidFill>
            <a:ln w="152" cap="flat">
              <a:noFill/>
              <a:prstDash val="solid"/>
              <a:miter/>
            </a:ln>
          </p:spPr>
          <p:txBody>
            <a:bodyPr rtlCol="0" anchor="ctr"/>
            <a:lstStyle/>
            <a:p>
              <a:endParaRPr lang="en-IN"/>
            </a:p>
          </p:txBody>
        </p:sp>
        <p:sp>
          <p:nvSpPr>
            <p:cNvPr id="702" name="Graphic 231">
              <a:extLst>
                <a:ext uri="{FF2B5EF4-FFF2-40B4-BE49-F238E27FC236}">
                  <a16:creationId xmlns:a16="http://schemas.microsoft.com/office/drawing/2014/main" id="{93E2CEEE-D3A6-46BB-91C9-C8355412C909}"/>
                </a:ext>
              </a:extLst>
            </p:cNvPr>
            <p:cNvSpPr/>
            <p:nvPr/>
          </p:nvSpPr>
          <p:spPr>
            <a:xfrm flipV="1">
              <a:off x="5145961" y="1126129"/>
              <a:ext cx="229366" cy="79781"/>
            </a:xfrm>
            <a:custGeom>
              <a:avLst/>
              <a:gdLst>
                <a:gd name="connsiteX0" fmla="*/ 203304 w 229366"/>
                <a:gd name="connsiteY0" fmla="*/ 43453 h 79781"/>
                <a:gd name="connsiteX1" fmla="*/ 125801 w 229366"/>
                <a:gd name="connsiteY1" fmla="*/ 43453 h 79781"/>
                <a:gd name="connsiteX2" fmla="*/ 31654 w 229366"/>
                <a:gd name="connsiteY2" fmla="*/ 19694 h 79781"/>
                <a:gd name="connsiteX3" fmla="*/ -7881 w 229366"/>
                <a:gd name="connsiteY3" fmla="*/ -28587 h 79781"/>
                <a:gd name="connsiteX4" fmla="*/ -7865 w 229366"/>
                <a:gd name="connsiteY4" fmla="*/ -28663 h 79781"/>
                <a:gd name="connsiteX5" fmla="*/ 2081 w 229366"/>
                <a:gd name="connsiteY5" fmla="*/ -36329 h 79781"/>
                <a:gd name="connsiteX6" fmla="*/ 140607 w 229366"/>
                <a:gd name="connsiteY6" fmla="*/ -36329 h 79781"/>
                <a:gd name="connsiteX7" fmla="*/ 220068 w 229366"/>
                <a:gd name="connsiteY7" fmla="*/ 19678 h 79781"/>
                <a:gd name="connsiteX8" fmla="*/ 203304 w 229366"/>
                <a:gd name="connsiteY8" fmla="*/ 43453 h 79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366" h="79781">
                  <a:moveTo>
                    <a:pt x="203304" y="43453"/>
                  </a:moveTo>
                  <a:lnTo>
                    <a:pt x="125801" y="43453"/>
                  </a:lnTo>
                  <a:cubicBezTo>
                    <a:pt x="92936" y="43453"/>
                    <a:pt x="60327" y="35756"/>
                    <a:pt x="31654" y="19694"/>
                  </a:cubicBezTo>
                  <a:cubicBezTo>
                    <a:pt x="4629" y="4560"/>
                    <a:pt x="-10881" y="-12966"/>
                    <a:pt x="-7881" y="-28587"/>
                  </a:cubicBezTo>
                  <a:lnTo>
                    <a:pt x="-7865" y="-28663"/>
                  </a:lnTo>
                  <a:cubicBezTo>
                    <a:pt x="-6965" y="-33250"/>
                    <a:pt x="-2587" y="-36329"/>
                    <a:pt x="2081" y="-36329"/>
                  </a:cubicBezTo>
                  <a:lnTo>
                    <a:pt x="140607" y="-36329"/>
                  </a:lnTo>
                  <a:cubicBezTo>
                    <a:pt x="176265" y="-36329"/>
                    <a:pt x="208074" y="-13911"/>
                    <a:pt x="220068" y="19678"/>
                  </a:cubicBezTo>
                  <a:cubicBezTo>
                    <a:pt x="224198" y="31261"/>
                    <a:pt x="215618" y="43453"/>
                    <a:pt x="203304" y="43453"/>
                  </a:cubicBezTo>
                </a:path>
              </a:pathLst>
            </a:custGeom>
            <a:solidFill>
              <a:srgbClr val="FFFFFF"/>
            </a:solidFill>
            <a:ln w="152" cap="flat">
              <a:noFill/>
              <a:prstDash val="solid"/>
              <a:miter/>
            </a:ln>
          </p:spPr>
          <p:txBody>
            <a:bodyPr rtlCol="0" anchor="ctr"/>
            <a:lstStyle/>
            <a:p>
              <a:endParaRPr lang="en-IN"/>
            </a:p>
          </p:txBody>
        </p:sp>
        <p:sp>
          <p:nvSpPr>
            <p:cNvPr id="703" name="Graphic 231">
              <a:extLst>
                <a:ext uri="{FF2B5EF4-FFF2-40B4-BE49-F238E27FC236}">
                  <a16:creationId xmlns:a16="http://schemas.microsoft.com/office/drawing/2014/main" id="{1D10B18A-722F-49A7-96F0-05576A51FAFF}"/>
                </a:ext>
              </a:extLst>
            </p:cNvPr>
            <p:cNvSpPr/>
            <p:nvPr/>
          </p:nvSpPr>
          <p:spPr>
            <a:xfrm flipV="1">
              <a:off x="4484391" y="1104945"/>
              <a:ext cx="215064" cy="164271"/>
            </a:xfrm>
            <a:custGeom>
              <a:avLst/>
              <a:gdLst>
                <a:gd name="connsiteX0" fmla="*/ 92326 w 215064"/>
                <a:gd name="connsiteY0" fmla="*/ 128100 h 164271"/>
                <a:gd name="connsiteX1" fmla="*/ 87068 w 215064"/>
                <a:gd name="connsiteY1" fmla="*/ 128100 h 164271"/>
                <a:gd name="connsiteX2" fmla="*/ -4447 w 215064"/>
                <a:gd name="connsiteY2" fmla="*/ -13769 h 164271"/>
                <a:gd name="connsiteX3" fmla="*/ -216 w 215064"/>
                <a:gd name="connsiteY3" fmla="*/ -36172 h 164271"/>
                <a:gd name="connsiteX4" fmla="*/ 166424 w 215064"/>
                <a:gd name="connsiteY4" fmla="*/ -36172 h 164271"/>
                <a:gd name="connsiteX5" fmla="*/ 204286 w 215064"/>
                <a:gd name="connsiteY5" fmla="*/ -11361 h 164271"/>
                <a:gd name="connsiteX6" fmla="*/ 209031 w 215064"/>
                <a:gd name="connsiteY6" fmla="*/ 4762 h 164271"/>
                <a:gd name="connsiteX7" fmla="*/ 193193 w 215064"/>
                <a:gd name="connsiteY7" fmla="*/ 76314 h 164271"/>
                <a:gd name="connsiteX8" fmla="*/ 92326 w 215064"/>
                <a:gd name="connsiteY8" fmla="*/ 128100 h 1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064" h="164271">
                  <a:moveTo>
                    <a:pt x="92326" y="128100"/>
                  </a:moveTo>
                  <a:lnTo>
                    <a:pt x="87068" y="128100"/>
                  </a:lnTo>
                  <a:cubicBezTo>
                    <a:pt x="38402" y="90868"/>
                    <a:pt x="-4447" y="40074"/>
                    <a:pt x="-4447" y="-13769"/>
                  </a:cubicBezTo>
                  <a:lnTo>
                    <a:pt x="-216" y="-36172"/>
                  </a:lnTo>
                  <a:lnTo>
                    <a:pt x="166424" y="-36172"/>
                  </a:lnTo>
                  <a:cubicBezTo>
                    <a:pt x="182853" y="-36172"/>
                    <a:pt x="198162" y="-26617"/>
                    <a:pt x="204286" y="-11361"/>
                  </a:cubicBezTo>
                  <a:cubicBezTo>
                    <a:pt x="206358" y="-6211"/>
                    <a:pt x="207956" y="-815"/>
                    <a:pt x="209031" y="4762"/>
                  </a:cubicBezTo>
                  <a:cubicBezTo>
                    <a:pt x="213815" y="29679"/>
                    <a:pt x="207566" y="54643"/>
                    <a:pt x="193193" y="76314"/>
                  </a:cubicBezTo>
                  <a:cubicBezTo>
                    <a:pt x="171079" y="109644"/>
                    <a:pt x="132331" y="128100"/>
                    <a:pt x="92326" y="128100"/>
                  </a:cubicBezTo>
                </a:path>
              </a:pathLst>
            </a:custGeom>
            <a:solidFill>
              <a:srgbClr val="E6E7E8"/>
            </a:solidFill>
            <a:ln w="152" cap="flat">
              <a:noFill/>
              <a:prstDash val="solid"/>
              <a:miter/>
            </a:ln>
          </p:spPr>
          <p:txBody>
            <a:bodyPr rtlCol="0" anchor="ctr"/>
            <a:lstStyle/>
            <a:p>
              <a:endParaRPr lang="en-IN"/>
            </a:p>
          </p:txBody>
        </p:sp>
        <p:sp>
          <p:nvSpPr>
            <p:cNvPr id="704" name="Graphic 231">
              <a:extLst>
                <a:ext uri="{FF2B5EF4-FFF2-40B4-BE49-F238E27FC236}">
                  <a16:creationId xmlns:a16="http://schemas.microsoft.com/office/drawing/2014/main" id="{40949CC0-2CAB-4EED-8F38-2023D2402EFB}"/>
                </a:ext>
              </a:extLst>
            </p:cNvPr>
            <p:cNvSpPr/>
            <p:nvPr/>
          </p:nvSpPr>
          <p:spPr>
            <a:xfrm flipV="1">
              <a:off x="4575140" y="1184986"/>
              <a:ext cx="103063" cy="78730"/>
            </a:xfrm>
            <a:custGeom>
              <a:avLst/>
              <a:gdLst>
                <a:gd name="connsiteX0" fmla="*/ 41731 w 103063"/>
                <a:gd name="connsiteY0" fmla="*/ 42835 h 78730"/>
                <a:gd name="connsiteX1" fmla="*/ 39212 w 103063"/>
                <a:gd name="connsiteY1" fmla="*/ 42835 h 78730"/>
                <a:gd name="connsiteX2" fmla="*/ -4644 w 103063"/>
                <a:gd name="connsiteY2" fmla="*/ -25151 h 78730"/>
                <a:gd name="connsiteX3" fmla="*/ -2617 w 103063"/>
                <a:gd name="connsiteY3" fmla="*/ -35895 h 78730"/>
                <a:gd name="connsiteX4" fmla="*/ 77242 w 103063"/>
                <a:gd name="connsiteY4" fmla="*/ -35895 h 78730"/>
                <a:gd name="connsiteX5" fmla="*/ 95385 w 103063"/>
                <a:gd name="connsiteY5" fmla="*/ -24008 h 78730"/>
                <a:gd name="connsiteX6" fmla="*/ 97659 w 103063"/>
                <a:gd name="connsiteY6" fmla="*/ -16266 h 78730"/>
                <a:gd name="connsiteX7" fmla="*/ 90069 w 103063"/>
                <a:gd name="connsiteY7" fmla="*/ 18009 h 78730"/>
                <a:gd name="connsiteX8" fmla="*/ 41731 w 103063"/>
                <a:gd name="connsiteY8" fmla="*/ 42835 h 78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063" h="78730">
                  <a:moveTo>
                    <a:pt x="41731" y="42835"/>
                  </a:moveTo>
                  <a:lnTo>
                    <a:pt x="39212" y="42835"/>
                  </a:lnTo>
                  <a:cubicBezTo>
                    <a:pt x="15890" y="24989"/>
                    <a:pt x="-4644" y="651"/>
                    <a:pt x="-4644" y="-25151"/>
                  </a:cubicBezTo>
                  <a:lnTo>
                    <a:pt x="-2617" y="-35895"/>
                  </a:lnTo>
                  <a:lnTo>
                    <a:pt x="77242" y="-35895"/>
                  </a:lnTo>
                  <a:cubicBezTo>
                    <a:pt x="85115" y="-35895"/>
                    <a:pt x="92450" y="-31308"/>
                    <a:pt x="95385" y="-24008"/>
                  </a:cubicBezTo>
                  <a:cubicBezTo>
                    <a:pt x="96379" y="-21538"/>
                    <a:pt x="97145" y="-18948"/>
                    <a:pt x="97659" y="-16266"/>
                  </a:cubicBezTo>
                  <a:cubicBezTo>
                    <a:pt x="99951" y="-4333"/>
                    <a:pt x="96958" y="7631"/>
                    <a:pt x="90069" y="18009"/>
                  </a:cubicBezTo>
                  <a:cubicBezTo>
                    <a:pt x="79471" y="33996"/>
                    <a:pt x="60903" y="42835"/>
                    <a:pt x="41731" y="42835"/>
                  </a:cubicBezTo>
                </a:path>
              </a:pathLst>
            </a:custGeom>
            <a:solidFill>
              <a:srgbClr val="D1D3D4"/>
            </a:solidFill>
            <a:ln w="152" cap="flat">
              <a:noFill/>
              <a:prstDash val="solid"/>
              <a:miter/>
            </a:ln>
          </p:spPr>
          <p:txBody>
            <a:bodyPr rtlCol="0" anchor="ctr"/>
            <a:lstStyle/>
            <a:p>
              <a:endParaRPr lang="en-IN"/>
            </a:p>
          </p:txBody>
        </p:sp>
        <p:sp>
          <p:nvSpPr>
            <p:cNvPr id="705" name="Graphic 231">
              <a:extLst>
                <a:ext uri="{FF2B5EF4-FFF2-40B4-BE49-F238E27FC236}">
                  <a16:creationId xmlns:a16="http://schemas.microsoft.com/office/drawing/2014/main" id="{67251126-3FD8-4FB2-B3E8-F29BC855C667}"/>
                </a:ext>
              </a:extLst>
            </p:cNvPr>
            <p:cNvSpPr/>
            <p:nvPr/>
          </p:nvSpPr>
          <p:spPr>
            <a:xfrm flipV="1">
              <a:off x="4526389" y="1116863"/>
              <a:ext cx="136137" cy="103997"/>
            </a:xfrm>
            <a:custGeom>
              <a:avLst/>
              <a:gdLst>
                <a:gd name="connsiteX0" fmla="*/ 56798 w 136137"/>
                <a:gd name="connsiteY0" fmla="*/ 67690 h 103997"/>
                <a:gd name="connsiteX1" fmla="*/ 53469 w 136137"/>
                <a:gd name="connsiteY1" fmla="*/ 67690 h 103997"/>
                <a:gd name="connsiteX2" fmla="*/ -4461 w 136137"/>
                <a:gd name="connsiteY2" fmla="*/ -22120 h 103997"/>
                <a:gd name="connsiteX3" fmla="*/ -1782 w 136137"/>
                <a:gd name="connsiteY3" fmla="*/ -36308 h 103997"/>
                <a:gd name="connsiteX4" fmla="*/ 103703 w 136137"/>
                <a:gd name="connsiteY4" fmla="*/ -36308 h 103997"/>
                <a:gd name="connsiteX5" fmla="*/ 127668 w 136137"/>
                <a:gd name="connsiteY5" fmla="*/ -20596 h 103997"/>
                <a:gd name="connsiteX6" fmla="*/ 130672 w 136137"/>
                <a:gd name="connsiteY6" fmla="*/ -10385 h 103997"/>
                <a:gd name="connsiteX7" fmla="*/ 120647 w 136137"/>
                <a:gd name="connsiteY7" fmla="*/ 34908 h 103997"/>
                <a:gd name="connsiteX8" fmla="*/ 56798 w 136137"/>
                <a:gd name="connsiteY8" fmla="*/ 67690 h 103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37" h="103997">
                  <a:moveTo>
                    <a:pt x="56798" y="67690"/>
                  </a:moveTo>
                  <a:lnTo>
                    <a:pt x="53469" y="67690"/>
                  </a:lnTo>
                  <a:cubicBezTo>
                    <a:pt x="22665" y="44129"/>
                    <a:pt x="-4461" y="11972"/>
                    <a:pt x="-4461" y="-22120"/>
                  </a:cubicBezTo>
                  <a:lnTo>
                    <a:pt x="-1782" y="-36308"/>
                  </a:lnTo>
                  <a:lnTo>
                    <a:pt x="103703" y="-36308"/>
                  </a:lnTo>
                  <a:cubicBezTo>
                    <a:pt x="114102" y="-36308"/>
                    <a:pt x="123793" y="-30243"/>
                    <a:pt x="127668" y="-20596"/>
                  </a:cubicBezTo>
                  <a:cubicBezTo>
                    <a:pt x="128980" y="-17334"/>
                    <a:pt x="129992" y="-13920"/>
                    <a:pt x="130672" y="-10385"/>
                  </a:cubicBezTo>
                  <a:cubicBezTo>
                    <a:pt x="133700" y="5389"/>
                    <a:pt x="129745" y="21192"/>
                    <a:pt x="120647" y="34908"/>
                  </a:cubicBezTo>
                  <a:cubicBezTo>
                    <a:pt x="106649" y="56016"/>
                    <a:pt x="82120" y="67690"/>
                    <a:pt x="56798" y="67690"/>
                  </a:cubicBezTo>
                </a:path>
              </a:pathLst>
            </a:custGeom>
            <a:solidFill>
              <a:srgbClr val="FFFFFF"/>
            </a:solidFill>
            <a:ln w="152" cap="flat">
              <a:noFill/>
              <a:prstDash val="solid"/>
              <a:miter/>
            </a:ln>
          </p:spPr>
          <p:txBody>
            <a:bodyPr rtlCol="0" anchor="ctr"/>
            <a:lstStyle/>
            <a:p>
              <a:endParaRPr lang="en-IN"/>
            </a:p>
          </p:txBody>
        </p:sp>
        <p:sp>
          <p:nvSpPr>
            <p:cNvPr id="706" name="Graphic 231">
              <a:extLst>
                <a:ext uri="{FF2B5EF4-FFF2-40B4-BE49-F238E27FC236}">
                  <a16:creationId xmlns:a16="http://schemas.microsoft.com/office/drawing/2014/main" id="{AC9DFEF4-91A8-49C2-9AA3-EF94A1C299DB}"/>
                </a:ext>
              </a:extLst>
            </p:cNvPr>
            <p:cNvSpPr/>
            <p:nvPr/>
          </p:nvSpPr>
          <p:spPr>
            <a:xfrm flipV="1">
              <a:off x="5252891" y="614050"/>
              <a:ext cx="1307136" cy="277291"/>
            </a:xfrm>
            <a:custGeom>
              <a:avLst/>
              <a:gdLst>
                <a:gd name="connsiteX0" fmla="*/ 1295214 w 1307136"/>
                <a:gd name="connsiteY0" fmla="*/ 237889 h 277291"/>
                <a:gd name="connsiteX1" fmla="*/ 574073 w 1307136"/>
                <a:gd name="connsiteY1" fmla="*/ 237889 h 277291"/>
                <a:gd name="connsiteX2" fmla="*/ -10837 w 1307136"/>
                <a:gd name="connsiteY2" fmla="*/ -39052 h 277291"/>
                <a:gd name="connsiteX3" fmla="*/ -11922 w 1307136"/>
                <a:gd name="connsiteY3" fmla="*/ -39403 h 277291"/>
                <a:gd name="connsiteX4" fmla="*/ 857613 w 1307136"/>
                <a:gd name="connsiteY4" fmla="*/ -39403 h 277291"/>
                <a:gd name="connsiteX5" fmla="*/ 1295214 w 1307136"/>
                <a:gd name="connsiteY5" fmla="*/ 237889 h 27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7136" h="277291">
                  <a:moveTo>
                    <a:pt x="1295214" y="237889"/>
                  </a:moveTo>
                  <a:lnTo>
                    <a:pt x="574073" y="237889"/>
                  </a:lnTo>
                  <a:cubicBezTo>
                    <a:pt x="350883" y="171961"/>
                    <a:pt x="14783" y="-24010"/>
                    <a:pt x="-10837" y="-39052"/>
                  </a:cubicBezTo>
                  <a:cubicBezTo>
                    <a:pt x="-11180" y="-39250"/>
                    <a:pt x="-11573" y="-39250"/>
                    <a:pt x="-11922" y="-39403"/>
                  </a:cubicBezTo>
                  <a:lnTo>
                    <a:pt x="857613" y="-39403"/>
                  </a:lnTo>
                  <a:cubicBezTo>
                    <a:pt x="869302" y="-28857"/>
                    <a:pt x="1092522" y="171108"/>
                    <a:pt x="1295214" y="237889"/>
                  </a:cubicBezTo>
                </a:path>
              </a:pathLst>
            </a:custGeom>
            <a:solidFill>
              <a:srgbClr val="000000"/>
            </a:solidFill>
            <a:ln w="152" cap="flat">
              <a:noFill/>
              <a:prstDash val="solid"/>
              <a:miter/>
            </a:ln>
          </p:spPr>
          <p:txBody>
            <a:bodyPr rtlCol="0" anchor="ctr"/>
            <a:lstStyle/>
            <a:p>
              <a:endParaRPr lang="en-IN"/>
            </a:p>
          </p:txBody>
        </p:sp>
        <p:sp>
          <p:nvSpPr>
            <p:cNvPr id="707" name="Graphic 231">
              <a:extLst>
                <a:ext uri="{FF2B5EF4-FFF2-40B4-BE49-F238E27FC236}">
                  <a16:creationId xmlns:a16="http://schemas.microsoft.com/office/drawing/2014/main" id="{B58501AA-58E5-4E3E-9A14-831CD11B8549}"/>
                </a:ext>
              </a:extLst>
            </p:cNvPr>
            <p:cNvSpPr/>
            <p:nvPr/>
          </p:nvSpPr>
          <p:spPr>
            <a:xfrm flipV="1">
              <a:off x="6172215" y="625053"/>
              <a:ext cx="1177118" cy="286207"/>
            </a:xfrm>
            <a:custGeom>
              <a:avLst/>
              <a:gdLst>
                <a:gd name="connsiteX0" fmla="*/ 741653 w 1177118"/>
                <a:gd name="connsiteY0" fmla="*/ 246920 h 286207"/>
                <a:gd name="connsiteX1" fmla="*/ 527166 w 1177118"/>
                <a:gd name="connsiteY1" fmla="*/ 246920 h 286207"/>
                <a:gd name="connsiteX2" fmla="*/ 284941 w 1177118"/>
                <a:gd name="connsiteY2" fmla="*/ 186447 h 286207"/>
                <a:gd name="connsiteX3" fmla="*/ -16780 w 1177118"/>
                <a:gd name="connsiteY3" fmla="*/ -39288 h 286207"/>
                <a:gd name="connsiteX4" fmla="*/ 1083822 w 1177118"/>
                <a:gd name="connsiteY4" fmla="*/ 4649 h 286207"/>
                <a:gd name="connsiteX5" fmla="*/ 1131371 w 1177118"/>
                <a:gd name="connsiteY5" fmla="*/ 4420 h 286207"/>
                <a:gd name="connsiteX6" fmla="*/ 1158467 w 1177118"/>
                <a:gd name="connsiteY6" fmla="*/ 22511 h 286207"/>
                <a:gd name="connsiteX7" fmla="*/ 1147403 w 1177118"/>
                <a:gd name="connsiteY7" fmla="*/ 55825 h 286207"/>
                <a:gd name="connsiteX8" fmla="*/ 741653 w 1177118"/>
                <a:gd name="connsiteY8" fmla="*/ 246920 h 28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7118" h="286207">
                  <a:moveTo>
                    <a:pt x="741653" y="246920"/>
                  </a:moveTo>
                  <a:lnTo>
                    <a:pt x="527166" y="246920"/>
                  </a:lnTo>
                  <a:cubicBezTo>
                    <a:pt x="442477" y="246920"/>
                    <a:pt x="358825" y="226727"/>
                    <a:pt x="284941" y="186447"/>
                  </a:cubicBezTo>
                  <a:cubicBezTo>
                    <a:pt x="149061" y="112381"/>
                    <a:pt x="21899" y="-2879"/>
                    <a:pt x="-16780" y="-39288"/>
                  </a:cubicBezTo>
                  <a:cubicBezTo>
                    <a:pt x="323773" y="-10957"/>
                    <a:pt x="695080" y="4649"/>
                    <a:pt x="1083822" y="4649"/>
                  </a:cubicBezTo>
                  <a:cubicBezTo>
                    <a:pt x="1099748" y="4649"/>
                    <a:pt x="1115552" y="4527"/>
                    <a:pt x="1131371" y="4420"/>
                  </a:cubicBezTo>
                  <a:cubicBezTo>
                    <a:pt x="1143380" y="4344"/>
                    <a:pt x="1154200" y="11568"/>
                    <a:pt x="1158467" y="22511"/>
                  </a:cubicBezTo>
                  <a:cubicBezTo>
                    <a:pt x="1163238" y="34779"/>
                    <a:pt x="1158650" y="48601"/>
                    <a:pt x="1147403" y="55825"/>
                  </a:cubicBezTo>
                  <a:cubicBezTo>
                    <a:pt x="1014648" y="141261"/>
                    <a:pt x="832133" y="246920"/>
                    <a:pt x="741653" y="246920"/>
                  </a:cubicBezTo>
                </a:path>
              </a:pathLst>
            </a:custGeom>
            <a:solidFill>
              <a:srgbClr val="85D5D0"/>
            </a:solidFill>
            <a:ln w="152" cap="flat">
              <a:noFill/>
              <a:prstDash val="solid"/>
              <a:miter/>
            </a:ln>
          </p:spPr>
          <p:txBody>
            <a:bodyPr rtlCol="0" anchor="ctr"/>
            <a:lstStyle/>
            <a:p>
              <a:endParaRPr lang="en-IN"/>
            </a:p>
          </p:txBody>
        </p:sp>
        <p:sp>
          <p:nvSpPr>
            <p:cNvPr id="708" name="Graphic 231">
              <a:extLst>
                <a:ext uri="{FF2B5EF4-FFF2-40B4-BE49-F238E27FC236}">
                  <a16:creationId xmlns:a16="http://schemas.microsoft.com/office/drawing/2014/main" id="{8BF5119A-46BF-42F3-9070-34571C958CD7}"/>
                </a:ext>
              </a:extLst>
            </p:cNvPr>
            <p:cNvSpPr/>
            <p:nvPr/>
          </p:nvSpPr>
          <p:spPr>
            <a:xfrm flipV="1">
              <a:off x="5275350" y="629076"/>
              <a:ext cx="1184877" cy="249524"/>
            </a:xfrm>
            <a:custGeom>
              <a:avLst/>
              <a:gdLst>
                <a:gd name="connsiteX0" fmla="*/ 505321 w 1184877"/>
                <a:gd name="connsiteY0" fmla="*/ 210131 h 249524"/>
                <a:gd name="connsiteX1" fmla="*/ -11702 w 1184877"/>
                <a:gd name="connsiteY1" fmla="*/ -39394 h 249524"/>
                <a:gd name="connsiteX2" fmla="*/ 724518 w 1184877"/>
                <a:gd name="connsiteY2" fmla="*/ -39394 h 249524"/>
                <a:gd name="connsiteX3" fmla="*/ 875500 w 1184877"/>
                <a:gd name="connsiteY3" fmla="*/ 13093 h 249524"/>
                <a:gd name="connsiteX4" fmla="*/ 1169937 w 1184877"/>
                <a:gd name="connsiteY4" fmla="*/ 199645 h 249524"/>
                <a:gd name="connsiteX5" fmla="*/ 1167651 w 1184877"/>
                <a:gd name="connsiteY5" fmla="*/ 210131 h 249524"/>
                <a:gd name="connsiteX6" fmla="*/ 505321 w 1184877"/>
                <a:gd name="connsiteY6" fmla="*/ 210131 h 24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4877" h="249524">
                  <a:moveTo>
                    <a:pt x="505321" y="210131"/>
                  </a:moveTo>
                  <a:cubicBezTo>
                    <a:pt x="312581" y="143273"/>
                    <a:pt x="63940" y="4040"/>
                    <a:pt x="-11702" y="-39394"/>
                  </a:cubicBezTo>
                  <a:lnTo>
                    <a:pt x="724518" y="-39394"/>
                  </a:lnTo>
                  <a:cubicBezTo>
                    <a:pt x="779351" y="-39394"/>
                    <a:pt x="832493" y="-20923"/>
                    <a:pt x="875500" y="13093"/>
                  </a:cubicBezTo>
                  <a:cubicBezTo>
                    <a:pt x="946793" y="69481"/>
                    <a:pt x="1057710" y="149445"/>
                    <a:pt x="1169937" y="199645"/>
                  </a:cubicBezTo>
                  <a:cubicBezTo>
                    <a:pt x="1175347" y="202069"/>
                    <a:pt x="1173564" y="210131"/>
                    <a:pt x="1167651" y="210131"/>
                  </a:cubicBezTo>
                  <a:lnTo>
                    <a:pt x="505321" y="210131"/>
                  </a:lnTo>
                </a:path>
              </a:pathLst>
            </a:custGeom>
            <a:solidFill>
              <a:srgbClr val="85D5D0"/>
            </a:solidFill>
            <a:ln w="152" cap="flat">
              <a:noFill/>
              <a:prstDash val="solid"/>
              <a:miter/>
            </a:ln>
          </p:spPr>
          <p:txBody>
            <a:bodyPr rtlCol="0" anchor="ctr"/>
            <a:lstStyle/>
            <a:p>
              <a:endParaRPr lang="en-IN"/>
            </a:p>
          </p:txBody>
        </p:sp>
        <p:sp>
          <p:nvSpPr>
            <p:cNvPr id="709" name="Graphic 231">
              <a:extLst>
                <a:ext uri="{FF2B5EF4-FFF2-40B4-BE49-F238E27FC236}">
                  <a16:creationId xmlns:a16="http://schemas.microsoft.com/office/drawing/2014/main" id="{6C57DF0C-AC73-4368-B15E-49D1A19CC708}"/>
                </a:ext>
              </a:extLst>
            </p:cNvPr>
            <p:cNvSpPr/>
            <p:nvPr/>
          </p:nvSpPr>
          <p:spPr>
            <a:xfrm flipV="1">
              <a:off x="5275350" y="625053"/>
              <a:ext cx="2073983" cy="286207"/>
            </a:xfrm>
            <a:custGeom>
              <a:avLst/>
              <a:gdLst>
                <a:gd name="connsiteX0" fmla="*/ 1118687 w 2073983"/>
                <a:gd name="connsiteY0" fmla="*/ 208743 h 286207"/>
                <a:gd name="connsiteX1" fmla="*/ 1167409 w 2073983"/>
                <a:gd name="connsiteY1" fmla="*/ 232411 h 286207"/>
                <a:gd name="connsiteX2" fmla="*/ 1165123 w 2073983"/>
                <a:gd name="connsiteY2" fmla="*/ 242896 h 286207"/>
                <a:gd name="connsiteX3" fmla="*/ 502793 w 2073983"/>
                <a:gd name="connsiteY3" fmla="*/ 242896 h 286207"/>
                <a:gd name="connsiteX4" fmla="*/ -14230 w 2073983"/>
                <a:gd name="connsiteY4" fmla="*/ -6629 h 286207"/>
                <a:gd name="connsiteX5" fmla="*/ 251287 w 2073983"/>
                <a:gd name="connsiteY5" fmla="*/ -6629 h 286207"/>
                <a:gd name="connsiteX6" fmla="*/ 250647 w 2073983"/>
                <a:gd name="connsiteY6" fmla="*/ 4695 h 286207"/>
                <a:gd name="connsiteX7" fmla="*/ 184384 w 2073983"/>
                <a:gd name="connsiteY7" fmla="*/ 26107 h 286207"/>
                <a:gd name="connsiteX8" fmla="*/ 494213 w 2073983"/>
                <a:gd name="connsiteY8" fmla="*/ 181616 h 286207"/>
                <a:gd name="connsiteX9" fmla="*/ 853420 w 2073983"/>
                <a:gd name="connsiteY9" fmla="*/ 226315 h 286207"/>
                <a:gd name="connsiteX10" fmla="*/ 771261 w 2073983"/>
                <a:gd name="connsiteY10" fmla="*/ 3323 h 286207"/>
                <a:gd name="connsiteX11" fmla="*/ 504027 w 2073983"/>
                <a:gd name="connsiteY11" fmla="*/ -6629 h 286207"/>
                <a:gd name="connsiteX12" fmla="*/ 721990 w 2073983"/>
                <a:gd name="connsiteY12" fmla="*/ -6629 h 286207"/>
                <a:gd name="connsiteX13" fmla="*/ 809345 w 2073983"/>
                <a:gd name="connsiteY13" fmla="*/ 9785 h 286207"/>
                <a:gd name="connsiteX14" fmla="*/ 890087 w 2073983"/>
                <a:gd name="connsiteY14" fmla="*/ 226315 h 286207"/>
                <a:gd name="connsiteX15" fmla="*/ 1118687 w 2073983"/>
                <a:gd name="connsiteY15" fmla="*/ 208743 h 286207"/>
                <a:gd name="connsiteX16" fmla="*/ 1941876 w 2073983"/>
                <a:gd name="connsiteY16" fmla="*/ 52502 h 286207"/>
                <a:gd name="connsiteX17" fmla="*/ 1539798 w 2073983"/>
                <a:gd name="connsiteY17" fmla="*/ 52502 h 286207"/>
                <a:gd name="connsiteX18" fmla="*/ 1358702 w 2073983"/>
                <a:gd name="connsiteY18" fmla="*/ 104944 h 286207"/>
                <a:gd name="connsiteX19" fmla="*/ 1253622 w 2073983"/>
                <a:gd name="connsiteY19" fmla="*/ 171360 h 286207"/>
                <a:gd name="connsiteX20" fmla="*/ 1262233 w 2073983"/>
                <a:gd name="connsiteY20" fmla="*/ 201092 h 286207"/>
                <a:gd name="connsiteX21" fmla="*/ 1738528 w 2073983"/>
                <a:gd name="connsiteY21" fmla="*/ 201092 h 286207"/>
                <a:gd name="connsiteX22" fmla="*/ 1848820 w 2073983"/>
                <a:gd name="connsiteY22" fmla="*/ 169150 h 286207"/>
                <a:gd name="connsiteX23" fmla="*/ 1956018 w 2073983"/>
                <a:gd name="connsiteY23" fmla="*/ 101393 h 286207"/>
                <a:gd name="connsiteX24" fmla="*/ 1941876 w 2073983"/>
                <a:gd name="connsiteY24" fmla="*/ 52502 h 286207"/>
                <a:gd name="connsiteX25" fmla="*/ 1256045 w 2073983"/>
                <a:gd name="connsiteY25" fmla="*/ 52502 h 286207"/>
                <a:gd name="connsiteX26" fmla="*/ 1244737 w 2073983"/>
                <a:gd name="connsiteY26" fmla="*/ 10120 h 286207"/>
                <a:gd name="connsiteX27" fmla="*/ 1241308 w 2073983"/>
                <a:gd name="connsiteY27" fmla="*/ 10135 h 286207"/>
                <a:gd name="connsiteX28" fmla="*/ 1118123 w 2073983"/>
                <a:gd name="connsiteY28" fmla="*/ 9678 h 286207"/>
                <a:gd name="connsiteX29" fmla="*/ 1173109 w 2073983"/>
                <a:gd name="connsiteY29" fmla="*/ 176526 h 286207"/>
                <a:gd name="connsiteX30" fmla="*/ 1235502 w 2073983"/>
                <a:gd name="connsiteY30" fmla="*/ 131369 h 286207"/>
                <a:gd name="connsiteX31" fmla="*/ 1256045 w 2073983"/>
                <a:gd name="connsiteY31" fmla="*/ 52502 h 286207"/>
                <a:gd name="connsiteX32" fmla="*/ 2046818 w 2073983"/>
                <a:gd name="connsiteY32" fmla="*/ 55825 h 286207"/>
                <a:gd name="connsiteX33" fmla="*/ 1641068 w 2073983"/>
                <a:gd name="connsiteY33" fmla="*/ 246920 h 286207"/>
                <a:gd name="connsiteX34" fmla="*/ 1426581 w 2073983"/>
                <a:gd name="connsiteY34" fmla="*/ 246920 h 286207"/>
                <a:gd name="connsiteX35" fmla="*/ 1184356 w 2073983"/>
                <a:gd name="connsiteY35" fmla="*/ 186447 h 286207"/>
                <a:gd name="connsiteX36" fmla="*/ 1159881 w 2073983"/>
                <a:gd name="connsiteY36" fmla="*/ 172609 h 286207"/>
                <a:gd name="connsiteX37" fmla="*/ 1106327 w 2073983"/>
                <a:gd name="connsiteY37" fmla="*/ 9541 h 286207"/>
                <a:gd name="connsiteX38" fmla="*/ 934069 w 2073983"/>
                <a:gd name="connsiteY38" fmla="*/ 7087 h 286207"/>
                <a:gd name="connsiteX39" fmla="*/ 882634 w 2073983"/>
                <a:gd name="connsiteY39" fmla="*/ -39288 h 286207"/>
                <a:gd name="connsiteX40" fmla="*/ 1983237 w 2073983"/>
                <a:gd name="connsiteY40" fmla="*/ 4649 h 286207"/>
                <a:gd name="connsiteX41" fmla="*/ 2030771 w 2073983"/>
                <a:gd name="connsiteY41" fmla="*/ 4420 h 286207"/>
                <a:gd name="connsiteX42" fmla="*/ 2057882 w 2073983"/>
                <a:gd name="connsiteY42" fmla="*/ 22511 h 286207"/>
                <a:gd name="connsiteX43" fmla="*/ 2046818 w 2073983"/>
                <a:gd name="connsiteY43" fmla="*/ 55825 h 28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073983" h="286207">
                  <a:moveTo>
                    <a:pt x="1118687" y="208743"/>
                  </a:moveTo>
                  <a:cubicBezTo>
                    <a:pt x="1134826" y="217140"/>
                    <a:pt x="1151102" y="225126"/>
                    <a:pt x="1167409" y="232411"/>
                  </a:cubicBezTo>
                  <a:cubicBezTo>
                    <a:pt x="1172819" y="234834"/>
                    <a:pt x="1171036" y="242896"/>
                    <a:pt x="1165123" y="242896"/>
                  </a:cubicBezTo>
                  <a:lnTo>
                    <a:pt x="502793" y="242896"/>
                  </a:lnTo>
                  <a:cubicBezTo>
                    <a:pt x="310053" y="176038"/>
                    <a:pt x="61412" y="36805"/>
                    <a:pt x="-14230" y="-6629"/>
                  </a:cubicBezTo>
                  <a:lnTo>
                    <a:pt x="251287" y="-6629"/>
                  </a:lnTo>
                  <a:cubicBezTo>
                    <a:pt x="250129" y="-3352"/>
                    <a:pt x="249809" y="413"/>
                    <a:pt x="250647" y="4695"/>
                  </a:cubicBezTo>
                  <a:lnTo>
                    <a:pt x="184384" y="26107"/>
                  </a:lnTo>
                  <a:cubicBezTo>
                    <a:pt x="190342" y="56191"/>
                    <a:pt x="438571" y="161423"/>
                    <a:pt x="494213" y="181616"/>
                  </a:cubicBezTo>
                  <a:cubicBezTo>
                    <a:pt x="632485" y="231786"/>
                    <a:pt x="853420" y="226315"/>
                    <a:pt x="853420" y="226315"/>
                  </a:cubicBezTo>
                  <a:cubicBezTo>
                    <a:pt x="850493" y="211898"/>
                    <a:pt x="832465" y="146092"/>
                    <a:pt x="771261" y="3323"/>
                  </a:cubicBezTo>
                  <a:cubicBezTo>
                    <a:pt x="681832" y="732"/>
                    <a:pt x="592739" y="-2605"/>
                    <a:pt x="504027" y="-6629"/>
                  </a:cubicBezTo>
                  <a:lnTo>
                    <a:pt x="721990" y="-6629"/>
                  </a:lnTo>
                  <a:cubicBezTo>
                    <a:pt x="752104" y="-6629"/>
                    <a:pt x="781639" y="-868"/>
                    <a:pt x="809345" y="9785"/>
                  </a:cubicBezTo>
                  <a:cubicBezTo>
                    <a:pt x="865535" y="141154"/>
                    <a:pt x="884738" y="201657"/>
                    <a:pt x="890087" y="226315"/>
                  </a:cubicBezTo>
                  <a:cubicBezTo>
                    <a:pt x="890087" y="226315"/>
                    <a:pt x="1080069" y="228784"/>
                    <a:pt x="1118687" y="208743"/>
                  </a:cubicBezTo>
                  <a:moveTo>
                    <a:pt x="1941876" y="52502"/>
                  </a:moveTo>
                  <a:lnTo>
                    <a:pt x="1539798" y="52502"/>
                  </a:lnTo>
                  <a:cubicBezTo>
                    <a:pt x="1475684" y="52502"/>
                    <a:pt x="1412895" y="70684"/>
                    <a:pt x="1358702" y="104944"/>
                  </a:cubicBezTo>
                  <a:lnTo>
                    <a:pt x="1253622" y="171360"/>
                  </a:lnTo>
                  <a:cubicBezTo>
                    <a:pt x="1239982" y="179985"/>
                    <a:pt x="1246093" y="201092"/>
                    <a:pt x="1262233" y="201092"/>
                  </a:cubicBezTo>
                  <a:lnTo>
                    <a:pt x="1738528" y="201092"/>
                  </a:lnTo>
                  <a:cubicBezTo>
                    <a:pt x="1777573" y="201092"/>
                    <a:pt x="1815810" y="190013"/>
                    <a:pt x="1848820" y="169150"/>
                  </a:cubicBezTo>
                  <a:lnTo>
                    <a:pt x="1956018" y="101393"/>
                  </a:lnTo>
                  <a:cubicBezTo>
                    <a:pt x="1978452" y="87204"/>
                    <a:pt x="1968408" y="52502"/>
                    <a:pt x="1941876" y="52502"/>
                  </a:cubicBezTo>
                  <a:moveTo>
                    <a:pt x="1256045" y="52502"/>
                  </a:moveTo>
                  <a:lnTo>
                    <a:pt x="1244737" y="10120"/>
                  </a:lnTo>
                  <a:cubicBezTo>
                    <a:pt x="1243594" y="10135"/>
                    <a:pt x="1242466" y="10135"/>
                    <a:pt x="1241308" y="10135"/>
                  </a:cubicBezTo>
                  <a:cubicBezTo>
                    <a:pt x="1200221" y="10135"/>
                    <a:pt x="1159149" y="9983"/>
                    <a:pt x="1118123" y="9678"/>
                  </a:cubicBezTo>
                  <a:cubicBezTo>
                    <a:pt x="1159225" y="99762"/>
                    <a:pt x="1170259" y="152416"/>
                    <a:pt x="1173109" y="176526"/>
                  </a:cubicBezTo>
                  <a:cubicBezTo>
                    <a:pt x="1194095" y="162673"/>
                    <a:pt x="1215065" y="147387"/>
                    <a:pt x="1235502" y="131369"/>
                  </a:cubicBezTo>
                  <a:cubicBezTo>
                    <a:pt x="1257539" y="114103"/>
                    <a:pt x="1264945" y="85833"/>
                    <a:pt x="1256045" y="52502"/>
                  </a:cubicBezTo>
                  <a:moveTo>
                    <a:pt x="2046818" y="55825"/>
                  </a:moveTo>
                  <a:cubicBezTo>
                    <a:pt x="1914063" y="141261"/>
                    <a:pt x="1731564" y="246920"/>
                    <a:pt x="1641068" y="246920"/>
                  </a:cubicBezTo>
                  <a:lnTo>
                    <a:pt x="1426581" y="246920"/>
                  </a:lnTo>
                  <a:cubicBezTo>
                    <a:pt x="1341907" y="246920"/>
                    <a:pt x="1258239" y="226727"/>
                    <a:pt x="1184356" y="186447"/>
                  </a:cubicBezTo>
                  <a:cubicBezTo>
                    <a:pt x="1176157" y="181982"/>
                    <a:pt x="1168004" y="177349"/>
                    <a:pt x="1159881" y="172609"/>
                  </a:cubicBezTo>
                  <a:cubicBezTo>
                    <a:pt x="1157138" y="149643"/>
                    <a:pt x="1146530" y="97918"/>
                    <a:pt x="1106327" y="9541"/>
                  </a:cubicBezTo>
                  <a:cubicBezTo>
                    <a:pt x="1048812" y="9068"/>
                    <a:pt x="991402" y="8185"/>
                    <a:pt x="934069" y="7087"/>
                  </a:cubicBezTo>
                  <a:cubicBezTo>
                    <a:pt x="911271" y="-12725"/>
                    <a:pt x="893409" y="-29138"/>
                    <a:pt x="882634" y="-39288"/>
                  </a:cubicBezTo>
                  <a:cubicBezTo>
                    <a:pt x="1223172" y="-10957"/>
                    <a:pt x="1594495" y="4649"/>
                    <a:pt x="1983237" y="4649"/>
                  </a:cubicBezTo>
                  <a:cubicBezTo>
                    <a:pt x="1999163" y="4649"/>
                    <a:pt x="2014966" y="4527"/>
                    <a:pt x="2030771" y="4420"/>
                  </a:cubicBezTo>
                  <a:cubicBezTo>
                    <a:pt x="2042810" y="4344"/>
                    <a:pt x="2053615" y="11568"/>
                    <a:pt x="2057882" y="22511"/>
                  </a:cubicBezTo>
                  <a:cubicBezTo>
                    <a:pt x="2062653" y="34779"/>
                    <a:pt x="2058065" y="48601"/>
                    <a:pt x="2046818" y="55825"/>
                  </a:cubicBezTo>
                </a:path>
              </a:pathLst>
            </a:custGeom>
            <a:solidFill>
              <a:srgbClr val="231F20"/>
            </a:solidFill>
            <a:ln w="152" cap="flat">
              <a:noFill/>
              <a:prstDash val="solid"/>
              <a:miter/>
            </a:ln>
          </p:spPr>
          <p:txBody>
            <a:bodyPr rtlCol="0" anchor="ctr"/>
            <a:lstStyle/>
            <a:p>
              <a:endParaRPr lang="en-IN"/>
            </a:p>
          </p:txBody>
        </p:sp>
        <p:sp>
          <p:nvSpPr>
            <p:cNvPr id="710" name="Graphic 231">
              <a:extLst>
                <a:ext uri="{FF2B5EF4-FFF2-40B4-BE49-F238E27FC236}">
                  <a16:creationId xmlns:a16="http://schemas.microsoft.com/office/drawing/2014/main" id="{FF4E4D48-C1DE-4953-B9D6-FF5CF4DC3F23}"/>
                </a:ext>
              </a:extLst>
            </p:cNvPr>
            <p:cNvSpPr/>
            <p:nvPr/>
          </p:nvSpPr>
          <p:spPr>
            <a:xfrm flipV="1">
              <a:off x="6503258" y="704834"/>
              <a:ext cx="788649" cy="183520"/>
            </a:xfrm>
            <a:custGeom>
              <a:avLst/>
              <a:gdLst>
                <a:gd name="connsiteX0" fmla="*/ 305347 w 788649"/>
                <a:gd name="connsiteY0" fmla="*/ 29809 h 183520"/>
                <a:gd name="connsiteX1" fmla="*/ 277275 w 788649"/>
                <a:gd name="connsiteY1" fmla="*/ 29809 h 183520"/>
                <a:gd name="connsiteX2" fmla="*/ 276909 w 788649"/>
                <a:gd name="connsiteY2" fmla="*/ 92643 h 183520"/>
                <a:gd name="connsiteX3" fmla="*/ 216955 w 788649"/>
                <a:gd name="connsiteY3" fmla="*/ 144444 h 183520"/>
                <a:gd name="connsiteX4" fmla="*/ 175685 w 788649"/>
                <a:gd name="connsiteY4" fmla="*/ 144444 h 183520"/>
                <a:gd name="connsiteX5" fmla="*/ 98220 w 788649"/>
                <a:gd name="connsiteY5" fmla="*/ 92643 h 183520"/>
                <a:gd name="connsiteX6" fmla="*/ 76609 w 788649"/>
                <a:gd name="connsiteY6" fmla="*/ 29809 h 183520"/>
                <a:gd name="connsiteX7" fmla="*/ 48537 w 788649"/>
                <a:gd name="connsiteY7" fmla="*/ 29809 h 183520"/>
                <a:gd name="connsiteX8" fmla="*/ -14008 w 788649"/>
                <a:gd name="connsiteY8" fmla="*/ -18045 h 183520"/>
                <a:gd name="connsiteX9" fmla="*/ -17558 w 788649"/>
                <a:gd name="connsiteY9" fmla="*/ -39076 h 183520"/>
                <a:gd name="connsiteX10" fmla="*/ 350762 w 788649"/>
                <a:gd name="connsiteY10" fmla="*/ -23699 h 183520"/>
                <a:gd name="connsiteX11" fmla="*/ 351707 w 788649"/>
                <a:gd name="connsiteY11" fmla="*/ -18045 h 183520"/>
                <a:gd name="connsiteX12" fmla="*/ 305347 w 788649"/>
                <a:gd name="connsiteY12" fmla="*/ 29809 h 183520"/>
                <a:gd name="connsiteX13" fmla="*/ 724111 w 788649"/>
                <a:gd name="connsiteY13" fmla="*/ 29809 h 183520"/>
                <a:gd name="connsiteX14" fmla="*/ 696055 w 788649"/>
                <a:gd name="connsiteY14" fmla="*/ 29809 h 183520"/>
                <a:gd name="connsiteX15" fmla="*/ 695689 w 788649"/>
                <a:gd name="connsiteY15" fmla="*/ 92643 h 183520"/>
                <a:gd name="connsiteX16" fmla="*/ 692762 w 788649"/>
                <a:gd name="connsiteY16" fmla="*/ 108402 h 183520"/>
                <a:gd name="connsiteX17" fmla="*/ 628115 w 788649"/>
                <a:gd name="connsiteY17" fmla="*/ 144444 h 183520"/>
                <a:gd name="connsiteX18" fmla="*/ 594449 w 788649"/>
                <a:gd name="connsiteY18" fmla="*/ 144444 h 183520"/>
                <a:gd name="connsiteX19" fmla="*/ 517000 w 788649"/>
                <a:gd name="connsiteY19" fmla="*/ 92643 h 183520"/>
                <a:gd name="connsiteX20" fmla="*/ 495374 w 788649"/>
                <a:gd name="connsiteY20" fmla="*/ 29809 h 183520"/>
                <a:gd name="connsiteX21" fmla="*/ 467317 w 788649"/>
                <a:gd name="connsiteY21" fmla="*/ 29809 h 183520"/>
                <a:gd name="connsiteX22" fmla="*/ 404772 w 788649"/>
                <a:gd name="connsiteY22" fmla="*/ -18045 h 183520"/>
                <a:gd name="connsiteX23" fmla="*/ 404056 w 788649"/>
                <a:gd name="connsiteY23" fmla="*/ -22281 h 183520"/>
                <a:gd name="connsiteX24" fmla="*/ 752001 w 788649"/>
                <a:gd name="connsiteY24" fmla="*/ -18045 h 183520"/>
                <a:gd name="connsiteX25" fmla="*/ 770471 w 788649"/>
                <a:gd name="connsiteY25" fmla="*/ -18136 h 183520"/>
                <a:gd name="connsiteX26" fmla="*/ 770486 w 788649"/>
                <a:gd name="connsiteY26" fmla="*/ -18045 h 183520"/>
                <a:gd name="connsiteX27" fmla="*/ 724111 w 788649"/>
                <a:gd name="connsiteY27" fmla="*/ 29809 h 1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88649" h="183520">
                  <a:moveTo>
                    <a:pt x="305347" y="29809"/>
                  </a:moveTo>
                  <a:lnTo>
                    <a:pt x="277275" y="29809"/>
                  </a:lnTo>
                  <a:lnTo>
                    <a:pt x="276909" y="92643"/>
                  </a:lnTo>
                  <a:cubicBezTo>
                    <a:pt x="276726" y="122453"/>
                    <a:pt x="251260" y="144444"/>
                    <a:pt x="216955" y="144444"/>
                  </a:cubicBezTo>
                  <a:lnTo>
                    <a:pt x="175685" y="144444"/>
                  </a:lnTo>
                  <a:cubicBezTo>
                    <a:pt x="141364" y="144444"/>
                    <a:pt x="108476" y="122453"/>
                    <a:pt x="98220" y="92643"/>
                  </a:cubicBezTo>
                  <a:lnTo>
                    <a:pt x="76609" y="29809"/>
                  </a:lnTo>
                  <a:lnTo>
                    <a:pt x="48537" y="29809"/>
                  </a:lnTo>
                  <a:cubicBezTo>
                    <a:pt x="18469" y="29809"/>
                    <a:pt x="-9542" y="8382"/>
                    <a:pt x="-14008" y="-18045"/>
                  </a:cubicBezTo>
                  <a:lnTo>
                    <a:pt x="-17558" y="-39076"/>
                  </a:lnTo>
                  <a:cubicBezTo>
                    <a:pt x="102396" y="-32370"/>
                    <a:pt x="225367" y="-27234"/>
                    <a:pt x="350762" y="-23699"/>
                  </a:cubicBezTo>
                  <a:lnTo>
                    <a:pt x="351707" y="-18045"/>
                  </a:lnTo>
                  <a:cubicBezTo>
                    <a:pt x="356172" y="8382"/>
                    <a:pt x="335415" y="29809"/>
                    <a:pt x="305347" y="29809"/>
                  </a:cubicBezTo>
                  <a:moveTo>
                    <a:pt x="724111" y="29809"/>
                  </a:moveTo>
                  <a:lnTo>
                    <a:pt x="696055" y="29809"/>
                  </a:lnTo>
                  <a:lnTo>
                    <a:pt x="695689" y="92643"/>
                  </a:lnTo>
                  <a:cubicBezTo>
                    <a:pt x="695658" y="98252"/>
                    <a:pt x="694470" y="103449"/>
                    <a:pt x="692762" y="108402"/>
                  </a:cubicBezTo>
                  <a:cubicBezTo>
                    <a:pt x="671244" y="120868"/>
                    <a:pt x="649588" y="133014"/>
                    <a:pt x="628115" y="144444"/>
                  </a:cubicBezTo>
                  <a:lnTo>
                    <a:pt x="594449" y="144444"/>
                  </a:lnTo>
                  <a:cubicBezTo>
                    <a:pt x="560144" y="144444"/>
                    <a:pt x="527256" y="122453"/>
                    <a:pt x="517000" y="92643"/>
                  </a:cubicBezTo>
                  <a:lnTo>
                    <a:pt x="495374" y="29809"/>
                  </a:lnTo>
                  <a:lnTo>
                    <a:pt x="467317" y="29809"/>
                  </a:lnTo>
                  <a:cubicBezTo>
                    <a:pt x="437234" y="29809"/>
                    <a:pt x="409238" y="8382"/>
                    <a:pt x="404772" y="-18045"/>
                  </a:cubicBezTo>
                  <a:lnTo>
                    <a:pt x="404056" y="-22281"/>
                  </a:lnTo>
                  <a:cubicBezTo>
                    <a:pt x="518204" y="-19493"/>
                    <a:pt x="634287" y="-18045"/>
                    <a:pt x="752001" y="-18045"/>
                  </a:cubicBezTo>
                  <a:cubicBezTo>
                    <a:pt x="758188" y="-18045"/>
                    <a:pt x="764314" y="-18106"/>
                    <a:pt x="770471" y="-18136"/>
                  </a:cubicBezTo>
                  <a:lnTo>
                    <a:pt x="770486" y="-18045"/>
                  </a:lnTo>
                  <a:cubicBezTo>
                    <a:pt x="774952" y="8382"/>
                    <a:pt x="754195" y="29809"/>
                    <a:pt x="724111" y="29809"/>
                  </a:cubicBezTo>
                </a:path>
              </a:pathLst>
            </a:custGeom>
            <a:solidFill>
              <a:srgbClr val="414042"/>
            </a:solidFill>
            <a:ln w="152" cap="flat">
              <a:noFill/>
              <a:prstDash val="solid"/>
              <a:miter/>
            </a:ln>
          </p:spPr>
          <p:txBody>
            <a:bodyPr rtlCol="0" anchor="ctr"/>
            <a:lstStyle/>
            <a:p>
              <a:endParaRPr lang="en-IN"/>
            </a:p>
          </p:txBody>
        </p:sp>
        <p:sp>
          <p:nvSpPr>
            <p:cNvPr id="711" name="Graphic 231">
              <a:extLst>
                <a:ext uri="{FF2B5EF4-FFF2-40B4-BE49-F238E27FC236}">
                  <a16:creationId xmlns:a16="http://schemas.microsoft.com/office/drawing/2014/main" id="{93AD6045-735F-43C0-AB58-A369DF069F1B}"/>
                </a:ext>
              </a:extLst>
            </p:cNvPr>
            <p:cNvSpPr/>
            <p:nvPr/>
          </p:nvSpPr>
          <p:spPr>
            <a:xfrm flipV="1">
              <a:off x="5908121" y="704834"/>
              <a:ext cx="869257" cy="206425"/>
            </a:xfrm>
            <a:custGeom>
              <a:avLst/>
              <a:gdLst>
                <a:gd name="connsiteX0" fmla="*/ 340628 w 869257"/>
                <a:gd name="connsiteY0" fmla="*/ 40745 h 206425"/>
                <a:gd name="connsiteX1" fmla="*/ 249691 w 869257"/>
                <a:gd name="connsiteY1" fmla="*/ -38991 h 206425"/>
                <a:gd name="connsiteX2" fmla="*/ 347090 w 869257"/>
                <a:gd name="connsiteY2" fmla="*/ -31341 h 206425"/>
                <a:gd name="connsiteX3" fmla="*/ 353231 w 869257"/>
                <a:gd name="connsiteY3" fmla="*/ 4946 h 206425"/>
                <a:gd name="connsiteX4" fmla="*/ 340628 w 869257"/>
                <a:gd name="connsiteY4" fmla="*/ 40745 h 206425"/>
                <a:gd name="connsiteX5" fmla="*/ 807886 w 869257"/>
                <a:gd name="connsiteY5" fmla="*/ 52799 h 206425"/>
                <a:gd name="connsiteX6" fmla="*/ 779814 w 869257"/>
                <a:gd name="connsiteY6" fmla="*/ 52799 h 206425"/>
                <a:gd name="connsiteX7" fmla="*/ 779448 w 869257"/>
                <a:gd name="connsiteY7" fmla="*/ 115634 h 206425"/>
                <a:gd name="connsiteX8" fmla="*/ 719494 w 869257"/>
                <a:gd name="connsiteY8" fmla="*/ 167435 h 206425"/>
                <a:gd name="connsiteX9" fmla="*/ 678224 w 869257"/>
                <a:gd name="connsiteY9" fmla="*/ 167435 h 206425"/>
                <a:gd name="connsiteX10" fmla="*/ 600759 w 869257"/>
                <a:gd name="connsiteY10" fmla="*/ 115634 h 206425"/>
                <a:gd name="connsiteX11" fmla="*/ 579149 w 869257"/>
                <a:gd name="connsiteY11" fmla="*/ 52799 h 206425"/>
                <a:gd name="connsiteX12" fmla="*/ 551077 w 869257"/>
                <a:gd name="connsiteY12" fmla="*/ 52799 h 206425"/>
                <a:gd name="connsiteX13" fmla="*/ 488532 w 869257"/>
                <a:gd name="connsiteY13" fmla="*/ 4946 h 206425"/>
                <a:gd name="connsiteX14" fmla="*/ 483990 w 869257"/>
                <a:gd name="connsiteY14" fmla="*/ -21877 h 206425"/>
                <a:gd name="connsiteX15" fmla="*/ 852783 w 869257"/>
                <a:gd name="connsiteY15" fmla="*/ -3726 h 206425"/>
                <a:gd name="connsiteX16" fmla="*/ 854246 w 869257"/>
                <a:gd name="connsiteY16" fmla="*/ 4946 h 206425"/>
                <a:gd name="connsiteX17" fmla="*/ 807886 w 869257"/>
                <a:gd name="connsiteY17" fmla="*/ 52799 h 206425"/>
                <a:gd name="connsiteX18" fmla="*/ 278418 w 869257"/>
                <a:gd name="connsiteY18" fmla="*/ 115634 h 206425"/>
                <a:gd name="connsiteX19" fmla="*/ 218464 w 869257"/>
                <a:gd name="connsiteY19" fmla="*/ 167435 h 206425"/>
                <a:gd name="connsiteX20" fmla="*/ 177194 w 869257"/>
                <a:gd name="connsiteY20" fmla="*/ 167435 h 206425"/>
                <a:gd name="connsiteX21" fmla="*/ 99729 w 869257"/>
                <a:gd name="connsiteY21" fmla="*/ 115634 h 206425"/>
                <a:gd name="connsiteX22" fmla="*/ 78104 w 869257"/>
                <a:gd name="connsiteY22" fmla="*/ 52799 h 206425"/>
                <a:gd name="connsiteX23" fmla="*/ 50047 w 869257"/>
                <a:gd name="connsiteY23" fmla="*/ 52799 h 206425"/>
                <a:gd name="connsiteX24" fmla="*/ -12498 w 869257"/>
                <a:gd name="connsiteY24" fmla="*/ 4946 h 206425"/>
                <a:gd name="connsiteX25" fmla="*/ -14403 w 869257"/>
                <a:gd name="connsiteY25" fmla="*/ -6332 h 206425"/>
                <a:gd name="connsiteX26" fmla="*/ 89046 w 869257"/>
                <a:gd name="connsiteY26" fmla="*/ -6332 h 206425"/>
                <a:gd name="connsiteX27" fmla="*/ 240029 w 869257"/>
                <a:gd name="connsiteY27" fmla="*/ 46155 h 206425"/>
                <a:gd name="connsiteX28" fmla="*/ 278647 w 869257"/>
                <a:gd name="connsiteY28" fmla="*/ 75934 h 206425"/>
                <a:gd name="connsiteX29" fmla="*/ 278418 w 869257"/>
                <a:gd name="connsiteY29" fmla="*/ 115634 h 206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69257" h="206425">
                  <a:moveTo>
                    <a:pt x="340628" y="40745"/>
                  </a:moveTo>
                  <a:cubicBezTo>
                    <a:pt x="298489" y="6104"/>
                    <a:pt x="266089" y="-23553"/>
                    <a:pt x="249691" y="-38991"/>
                  </a:cubicBezTo>
                  <a:cubicBezTo>
                    <a:pt x="281862" y="-36324"/>
                    <a:pt x="314384" y="-33794"/>
                    <a:pt x="347090" y="-31341"/>
                  </a:cubicBezTo>
                  <a:lnTo>
                    <a:pt x="353231" y="4946"/>
                  </a:lnTo>
                  <a:cubicBezTo>
                    <a:pt x="355639" y="19271"/>
                    <a:pt x="350488" y="31966"/>
                    <a:pt x="340628" y="40745"/>
                  </a:cubicBezTo>
                  <a:moveTo>
                    <a:pt x="807886" y="52799"/>
                  </a:moveTo>
                  <a:lnTo>
                    <a:pt x="779814" y="52799"/>
                  </a:lnTo>
                  <a:lnTo>
                    <a:pt x="779448" y="115634"/>
                  </a:lnTo>
                  <a:cubicBezTo>
                    <a:pt x="779281" y="145443"/>
                    <a:pt x="753815" y="167435"/>
                    <a:pt x="719494" y="167435"/>
                  </a:cubicBezTo>
                  <a:lnTo>
                    <a:pt x="678224" y="167435"/>
                  </a:lnTo>
                  <a:cubicBezTo>
                    <a:pt x="643904" y="167435"/>
                    <a:pt x="611016" y="145443"/>
                    <a:pt x="600759" y="115634"/>
                  </a:cubicBezTo>
                  <a:lnTo>
                    <a:pt x="579149" y="52799"/>
                  </a:lnTo>
                  <a:lnTo>
                    <a:pt x="551077" y="52799"/>
                  </a:lnTo>
                  <a:cubicBezTo>
                    <a:pt x="521008" y="52799"/>
                    <a:pt x="492997" y="31372"/>
                    <a:pt x="488532" y="4946"/>
                  </a:cubicBezTo>
                  <a:lnTo>
                    <a:pt x="483990" y="-21877"/>
                  </a:lnTo>
                  <a:cubicBezTo>
                    <a:pt x="603929" y="-14257"/>
                    <a:pt x="726992" y="-8145"/>
                    <a:pt x="852783" y="-3726"/>
                  </a:cubicBezTo>
                  <a:lnTo>
                    <a:pt x="854246" y="4946"/>
                  </a:lnTo>
                  <a:cubicBezTo>
                    <a:pt x="858727" y="31372"/>
                    <a:pt x="837955" y="52799"/>
                    <a:pt x="807886" y="52799"/>
                  </a:cubicBezTo>
                  <a:moveTo>
                    <a:pt x="278418" y="115634"/>
                  </a:moveTo>
                  <a:cubicBezTo>
                    <a:pt x="278235" y="145443"/>
                    <a:pt x="252784" y="167435"/>
                    <a:pt x="218464" y="167435"/>
                  </a:cubicBezTo>
                  <a:lnTo>
                    <a:pt x="177194" y="167435"/>
                  </a:lnTo>
                  <a:cubicBezTo>
                    <a:pt x="142874" y="167435"/>
                    <a:pt x="109986" y="145443"/>
                    <a:pt x="99729" y="115634"/>
                  </a:cubicBezTo>
                  <a:lnTo>
                    <a:pt x="78104" y="52799"/>
                  </a:lnTo>
                  <a:lnTo>
                    <a:pt x="50047" y="52799"/>
                  </a:lnTo>
                  <a:cubicBezTo>
                    <a:pt x="19978" y="52799"/>
                    <a:pt x="-8033" y="31372"/>
                    <a:pt x="-12498" y="4946"/>
                  </a:cubicBezTo>
                  <a:lnTo>
                    <a:pt x="-14403" y="-6332"/>
                  </a:lnTo>
                  <a:lnTo>
                    <a:pt x="89046" y="-6332"/>
                  </a:lnTo>
                  <a:cubicBezTo>
                    <a:pt x="143879" y="-6332"/>
                    <a:pt x="197036" y="12139"/>
                    <a:pt x="240029" y="46155"/>
                  </a:cubicBezTo>
                  <a:cubicBezTo>
                    <a:pt x="251855" y="55497"/>
                    <a:pt x="264839" y="65525"/>
                    <a:pt x="278647" y="75934"/>
                  </a:cubicBezTo>
                  <a:lnTo>
                    <a:pt x="278418" y="115634"/>
                  </a:lnTo>
                </a:path>
              </a:pathLst>
            </a:custGeom>
            <a:solidFill>
              <a:srgbClr val="58595B"/>
            </a:solidFill>
            <a:ln w="152" cap="flat">
              <a:noFill/>
              <a:prstDash val="solid"/>
              <a:miter/>
            </a:ln>
          </p:spPr>
          <p:txBody>
            <a:bodyPr rtlCol="0" anchor="ctr"/>
            <a:lstStyle/>
            <a:p>
              <a:endParaRPr lang="en-IN"/>
            </a:p>
          </p:txBody>
        </p:sp>
        <p:sp>
          <p:nvSpPr>
            <p:cNvPr id="712" name="Graphic 231">
              <a:extLst>
                <a:ext uri="{FF2B5EF4-FFF2-40B4-BE49-F238E27FC236}">
                  <a16:creationId xmlns:a16="http://schemas.microsoft.com/office/drawing/2014/main" id="{F2051A22-676D-4438-AB84-DDA2D052CA44}"/>
                </a:ext>
              </a:extLst>
            </p:cNvPr>
            <p:cNvSpPr/>
            <p:nvPr/>
          </p:nvSpPr>
          <p:spPr>
            <a:xfrm flipV="1">
              <a:off x="5323219" y="843838"/>
              <a:ext cx="813304" cy="34762"/>
            </a:xfrm>
            <a:custGeom>
              <a:avLst/>
              <a:gdLst>
                <a:gd name="connsiteX0" fmla="*/ -10918 w 813304"/>
                <a:gd name="connsiteY0" fmla="*/ -38595 h 34762"/>
                <a:gd name="connsiteX1" fmla="*/ 677433 w 813304"/>
                <a:gd name="connsiteY1" fmla="*/ -38595 h 34762"/>
                <a:gd name="connsiteX2" fmla="*/ 802386 w 813304"/>
                <a:gd name="connsiteY2" fmla="*/ -3833 h 34762"/>
                <a:gd name="connsiteX3" fmla="*/ 135789 w 813304"/>
                <a:gd name="connsiteY3" fmla="*/ -3833 h 34762"/>
                <a:gd name="connsiteX4" fmla="*/ -10918 w 813304"/>
                <a:gd name="connsiteY4" fmla="*/ -38595 h 34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3304" h="34762">
                  <a:moveTo>
                    <a:pt x="-10918" y="-38595"/>
                  </a:moveTo>
                  <a:lnTo>
                    <a:pt x="677433" y="-38595"/>
                  </a:lnTo>
                  <a:cubicBezTo>
                    <a:pt x="721706" y="-38595"/>
                    <a:pt x="764759" y="-26373"/>
                    <a:pt x="802386" y="-3833"/>
                  </a:cubicBezTo>
                  <a:lnTo>
                    <a:pt x="135789" y="-3833"/>
                  </a:lnTo>
                  <a:cubicBezTo>
                    <a:pt x="108463" y="-3833"/>
                    <a:pt x="38253" y="-17610"/>
                    <a:pt x="-10918" y="-38595"/>
                  </a:cubicBezTo>
                </a:path>
              </a:pathLst>
            </a:custGeom>
            <a:solidFill>
              <a:srgbClr val="6D6E71"/>
            </a:solidFill>
            <a:ln w="152" cap="flat">
              <a:noFill/>
              <a:prstDash val="solid"/>
              <a:miter/>
            </a:ln>
          </p:spPr>
          <p:txBody>
            <a:bodyPr rtlCol="0" anchor="ctr"/>
            <a:lstStyle/>
            <a:p>
              <a:endParaRPr lang="en-IN"/>
            </a:p>
          </p:txBody>
        </p:sp>
        <p:sp>
          <p:nvSpPr>
            <p:cNvPr id="713" name="Graphic 231">
              <a:extLst>
                <a:ext uri="{FF2B5EF4-FFF2-40B4-BE49-F238E27FC236}">
                  <a16:creationId xmlns:a16="http://schemas.microsoft.com/office/drawing/2014/main" id="{77C91131-F9F8-4CAF-970C-456D30D357DF}"/>
                </a:ext>
              </a:extLst>
            </p:cNvPr>
            <p:cNvSpPr/>
            <p:nvPr/>
          </p:nvSpPr>
          <p:spPr>
            <a:xfrm flipV="1">
              <a:off x="6330491" y="670880"/>
              <a:ext cx="926384" cy="192130"/>
            </a:xfrm>
            <a:custGeom>
              <a:avLst/>
              <a:gdLst>
                <a:gd name="connsiteX0" fmla="*/ -6919 w 926384"/>
                <a:gd name="connsiteY0" fmla="*/ -39297 h 192130"/>
                <a:gd name="connsiteX1" fmla="*/ -12923 w 926384"/>
                <a:gd name="connsiteY1" fmla="*/ -22152 h 192130"/>
                <a:gd name="connsiteX2" fmla="*/ 13015 w 926384"/>
                <a:gd name="connsiteY2" fmla="*/ 59901 h 192130"/>
                <a:gd name="connsiteX3" fmla="*/ 101057 w 926384"/>
                <a:gd name="connsiteY3" fmla="*/ 117432 h 192130"/>
                <a:gd name="connsiteX4" fmla="*/ 49805 w 926384"/>
                <a:gd name="connsiteY4" fmla="*/ -35730 h 192130"/>
                <a:gd name="connsiteX5" fmla="*/ 44120 w 926384"/>
                <a:gd name="connsiteY5" fmla="*/ -28095 h 192130"/>
                <a:gd name="connsiteX6" fmla="*/ 31791 w 926384"/>
                <a:gd name="connsiteY6" fmla="*/ -20125 h 192130"/>
                <a:gd name="connsiteX7" fmla="*/ 30099 w 926384"/>
                <a:gd name="connsiteY7" fmla="*/ -20277 h 192130"/>
                <a:gd name="connsiteX8" fmla="*/ 14905 w 926384"/>
                <a:gd name="connsiteY8" fmla="*/ -39038 h 192130"/>
                <a:gd name="connsiteX9" fmla="*/ -6919 w 926384"/>
                <a:gd name="connsiteY9" fmla="*/ -39297 h 192130"/>
                <a:gd name="connsiteX10" fmla="*/ 60244 w 926384"/>
                <a:gd name="connsiteY10" fmla="*/ -38580 h 192130"/>
                <a:gd name="connsiteX11" fmla="*/ 114864 w 926384"/>
                <a:gd name="connsiteY11" fmla="*/ 125433 h 192130"/>
                <a:gd name="connsiteX12" fmla="*/ 117364 w 926384"/>
                <a:gd name="connsiteY12" fmla="*/ 126850 h 192130"/>
                <a:gd name="connsiteX13" fmla="*/ 177623 w 926384"/>
                <a:gd name="connsiteY13" fmla="*/ 83111 h 192130"/>
                <a:gd name="connsiteX14" fmla="*/ 181707 w 926384"/>
                <a:gd name="connsiteY14" fmla="*/ 79621 h 192130"/>
                <a:gd name="connsiteX15" fmla="*/ 175824 w 926384"/>
                <a:gd name="connsiteY15" fmla="*/ 67079 h 192130"/>
                <a:gd name="connsiteX16" fmla="*/ 154214 w 926384"/>
                <a:gd name="connsiteY16" fmla="*/ 4244 h 192130"/>
                <a:gd name="connsiteX17" fmla="*/ 126142 w 926384"/>
                <a:gd name="connsiteY17" fmla="*/ 4244 h 192130"/>
                <a:gd name="connsiteX18" fmla="*/ 64755 w 926384"/>
                <a:gd name="connsiteY18" fmla="*/ -38549 h 192130"/>
                <a:gd name="connsiteX19" fmla="*/ 60244 w 926384"/>
                <a:gd name="connsiteY19" fmla="*/ -38580 h 192130"/>
                <a:gd name="connsiteX20" fmla="*/ 908350 w 926384"/>
                <a:gd name="connsiteY20" fmla="*/ 20307 h 192130"/>
                <a:gd name="connsiteX21" fmla="*/ 869199 w 926384"/>
                <a:gd name="connsiteY21" fmla="*/ 40653 h 192130"/>
                <a:gd name="connsiteX22" fmla="*/ 869046 w 926384"/>
                <a:gd name="connsiteY22" fmla="*/ 67079 h 192130"/>
                <a:gd name="connsiteX23" fmla="*/ 868757 w 926384"/>
                <a:gd name="connsiteY23" fmla="*/ 71712 h 192130"/>
                <a:gd name="connsiteX24" fmla="*/ 879166 w 926384"/>
                <a:gd name="connsiteY24" fmla="*/ 65128 h 192130"/>
                <a:gd name="connsiteX25" fmla="*/ 909417 w 926384"/>
                <a:gd name="connsiteY25" fmla="*/ 23340 h 192130"/>
                <a:gd name="connsiteX26" fmla="*/ 908350 w 926384"/>
                <a:gd name="connsiteY26" fmla="*/ 20307 h 192130"/>
                <a:gd name="connsiteX27" fmla="*/ 713842 w 926384"/>
                <a:gd name="connsiteY27" fmla="*/ 99586 h 192130"/>
                <a:gd name="connsiteX28" fmla="*/ 685953 w 926384"/>
                <a:gd name="connsiteY28" fmla="*/ 102299 h 192130"/>
                <a:gd name="connsiteX29" fmla="*/ 494142 w 926384"/>
                <a:gd name="connsiteY29" fmla="*/ 102299 h 192130"/>
                <a:gd name="connsiteX30" fmla="*/ 481981 w 926384"/>
                <a:gd name="connsiteY30" fmla="*/ 152834 h 192130"/>
                <a:gd name="connsiteX31" fmla="*/ 680649 w 926384"/>
                <a:gd name="connsiteY31" fmla="*/ 152834 h 192130"/>
                <a:gd name="connsiteX32" fmla="*/ 738775 w 926384"/>
                <a:gd name="connsiteY32" fmla="*/ 144483 h 192130"/>
                <a:gd name="connsiteX33" fmla="*/ 755843 w 926384"/>
                <a:gd name="connsiteY33" fmla="*/ 136222 h 192130"/>
                <a:gd name="connsiteX34" fmla="*/ 763647 w 926384"/>
                <a:gd name="connsiteY34" fmla="*/ 118773 h 192130"/>
                <a:gd name="connsiteX35" fmla="*/ 713842 w 926384"/>
                <a:gd name="connsiteY35" fmla="*/ 99586 h 192130"/>
                <a:gd name="connsiteX36" fmla="*/ 436306 w 926384"/>
                <a:gd name="connsiteY36" fmla="*/ 101125 h 192130"/>
                <a:gd name="connsiteX37" fmla="*/ 390312 w 926384"/>
                <a:gd name="connsiteY37" fmla="*/ 118880 h 192130"/>
                <a:gd name="connsiteX38" fmla="*/ 349042 w 926384"/>
                <a:gd name="connsiteY38" fmla="*/ 118880 h 192130"/>
                <a:gd name="connsiteX39" fmla="*/ 320970 w 926384"/>
                <a:gd name="connsiteY39" fmla="*/ 114003 h 192130"/>
                <a:gd name="connsiteX40" fmla="*/ 294559 w 926384"/>
                <a:gd name="connsiteY40" fmla="*/ 118880 h 192130"/>
                <a:gd name="connsiteX41" fmla="*/ 253289 w 926384"/>
                <a:gd name="connsiteY41" fmla="*/ 118880 h 192130"/>
                <a:gd name="connsiteX42" fmla="*/ 216119 w 926384"/>
                <a:gd name="connsiteY42" fmla="*/ 110223 h 192130"/>
                <a:gd name="connsiteX43" fmla="*/ 195743 w 926384"/>
                <a:gd name="connsiteY43" fmla="*/ 123101 h 192130"/>
                <a:gd name="connsiteX44" fmla="*/ 204354 w 926384"/>
                <a:gd name="connsiteY44" fmla="*/ 152834 h 192130"/>
                <a:gd name="connsiteX45" fmla="*/ 447691 w 926384"/>
                <a:gd name="connsiteY45" fmla="*/ 152834 h 192130"/>
                <a:gd name="connsiteX46" fmla="*/ 460187 w 926384"/>
                <a:gd name="connsiteY46" fmla="*/ 102176 h 192130"/>
                <a:gd name="connsiteX47" fmla="*/ 436306 w 926384"/>
                <a:gd name="connsiteY47" fmla="*/ 101125 h 192130"/>
                <a:gd name="connsiteX48" fmla="*/ 789844 w 926384"/>
                <a:gd name="connsiteY48" fmla="*/ 118880 h 192130"/>
                <a:gd name="connsiteX49" fmla="*/ 775488 w 926384"/>
                <a:gd name="connsiteY49" fmla="*/ 118880 h 192130"/>
                <a:gd name="connsiteX50" fmla="*/ 771693 w 926384"/>
                <a:gd name="connsiteY50" fmla="*/ 128267 h 192130"/>
                <a:gd name="connsiteX51" fmla="*/ 789844 w 926384"/>
                <a:gd name="connsiteY51" fmla="*/ 118880 h 19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4" h="192130">
                  <a:moveTo>
                    <a:pt x="-6919" y="-39297"/>
                  </a:moveTo>
                  <a:lnTo>
                    <a:pt x="-12923" y="-22152"/>
                  </a:lnTo>
                  <a:cubicBezTo>
                    <a:pt x="-23454" y="7933"/>
                    <a:pt x="-12938" y="41415"/>
                    <a:pt x="13015" y="59901"/>
                  </a:cubicBezTo>
                  <a:cubicBezTo>
                    <a:pt x="41026" y="79834"/>
                    <a:pt x="70684" y="99494"/>
                    <a:pt x="101057" y="117432"/>
                  </a:cubicBezTo>
                  <a:cubicBezTo>
                    <a:pt x="97155" y="92072"/>
                    <a:pt x="85329" y="42923"/>
                    <a:pt x="49805" y="-35730"/>
                  </a:cubicBezTo>
                  <a:lnTo>
                    <a:pt x="44120" y="-28095"/>
                  </a:lnTo>
                  <a:cubicBezTo>
                    <a:pt x="40097" y="-22700"/>
                    <a:pt x="35860" y="-20125"/>
                    <a:pt x="31791" y="-20125"/>
                  </a:cubicBezTo>
                  <a:cubicBezTo>
                    <a:pt x="31227" y="-20125"/>
                    <a:pt x="30663" y="-20185"/>
                    <a:pt x="30099" y="-20277"/>
                  </a:cubicBezTo>
                  <a:cubicBezTo>
                    <a:pt x="24171" y="-21313"/>
                    <a:pt x="18700" y="-27836"/>
                    <a:pt x="14905" y="-39038"/>
                  </a:cubicBezTo>
                  <a:cubicBezTo>
                    <a:pt x="7620" y="-39114"/>
                    <a:pt x="351" y="-39205"/>
                    <a:pt x="-6919" y="-39297"/>
                  </a:cubicBezTo>
                  <a:moveTo>
                    <a:pt x="60244" y="-38580"/>
                  </a:moveTo>
                  <a:cubicBezTo>
                    <a:pt x="99807" y="48120"/>
                    <a:pt x="111511" y="100149"/>
                    <a:pt x="114864" y="125433"/>
                  </a:cubicBezTo>
                  <a:cubicBezTo>
                    <a:pt x="115702" y="125905"/>
                    <a:pt x="116541" y="126378"/>
                    <a:pt x="117364" y="126850"/>
                  </a:cubicBezTo>
                  <a:cubicBezTo>
                    <a:pt x="137648" y="113362"/>
                    <a:pt x="157872" y="98580"/>
                    <a:pt x="177623" y="83111"/>
                  </a:cubicBezTo>
                  <a:cubicBezTo>
                    <a:pt x="179040" y="81999"/>
                    <a:pt x="180412" y="80840"/>
                    <a:pt x="181707" y="79621"/>
                  </a:cubicBezTo>
                  <a:cubicBezTo>
                    <a:pt x="179299" y="75643"/>
                    <a:pt x="177318" y="71452"/>
                    <a:pt x="175824" y="67079"/>
                  </a:cubicBezTo>
                  <a:lnTo>
                    <a:pt x="154214" y="4244"/>
                  </a:lnTo>
                  <a:lnTo>
                    <a:pt x="126142" y="4244"/>
                  </a:lnTo>
                  <a:cubicBezTo>
                    <a:pt x="98009" y="4244"/>
                    <a:pt x="71689" y="-14501"/>
                    <a:pt x="64755" y="-38549"/>
                  </a:cubicBezTo>
                  <a:cubicBezTo>
                    <a:pt x="63246" y="-38565"/>
                    <a:pt x="61738" y="-38580"/>
                    <a:pt x="60244" y="-38580"/>
                  </a:cubicBezTo>
                  <a:moveTo>
                    <a:pt x="908350" y="20307"/>
                  </a:moveTo>
                  <a:cubicBezTo>
                    <a:pt x="895183" y="27378"/>
                    <a:pt x="882107" y="34176"/>
                    <a:pt x="869199" y="40653"/>
                  </a:cubicBezTo>
                  <a:lnTo>
                    <a:pt x="869046" y="67079"/>
                  </a:lnTo>
                  <a:cubicBezTo>
                    <a:pt x="869031" y="68648"/>
                    <a:pt x="868939" y="70188"/>
                    <a:pt x="868757" y="71712"/>
                  </a:cubicBezTo>
                  <a:lnTo>
                    <a:pt x="879166" y="65128"/>
                  </a:lnTo>
                  <a:cubicBezTo>
                    <a:pt x="891860" y="53332"/>
                    <a:pt x="902147" y="39129"/>
                    <a:pt x="909417" y="23340"/>
                  </a:cubicBezTo>
                  <a:cubicBezTo>
                    <a:pt x="909127" y="22303"/>
                    <a:pt x="908762" y="21298"/>
                    <a:pt x="908350" y="20307"/>
                  </a:cubicBezTo>
                  <a:moveTo>
                    <a:pt x="713842" y="99586"/>
                  </a:moveTo>
                  <a:cubicBezTo>
                    <a:pt x="703814" y="101354"/>
                    <a:pt x="694472" y="102299"/>
                    <a:pt x="685953" y="102299"/>
                  </a:cubicBezTo>
                  <a:lnTo>
                    <a:pt x="494142" y="102299"/>
                  </a:lnTo>
                  <a:cubicBezTo>
                    <a:pt x="489799" y="122156"/>
                    <a:pt x="485669" y="138981"/>
                    <a:pt x="481981" y="152834"/>
                  </a:cubicBezTo>
                  <a:lnTo>
                    <a:pt x="680649" y="152834"/>
                  </a:lnTo>
                  <a:cubicBezTo>
                    <a:pt x="700416" y="152834"/>
                    <a:pt x="719984" y="150000"/>
                    <a:pt x="738775" y="144483"/>
                  </a:cubicBezTo>
                  <a:cubicBezTo>
                    <a:pt x="744429" y="141800"/>
                    <a:pt x="750113" y="139057"/>
                    <a:pt x="755843" y="136222"/>
                  </a:cubicBezTo>
                  <a:cubicBezTo>
                    <a:pt x="757398" y="133251"/>
                    <a:pt x="760172" y="127521"/>
                    <a:pt x="763647" y="118773"/>
                  </a:cubicBezTo>
                  <a:cubicBezTo>
                    <a:pt x="745282" y="117828"/>
                    <a:pt x="727588" y="110695"/>
                    <a:pt x="713842" y="99586"/>
                  </a:cubicBezTo>
                  <a:moveTo>
                    <a:pt x="436306" y="101125"/>
                  </a:moveTo>
                  <a:cubicBezTo>
                    <a:pt x="425532" y="112174"/>
                    <a:pt x="409271" y="118880"/>
                    <a:pt x="390312" y="118880"/>
                  </a:cubicBezTo>
                  <a:lnTo>
                    <a:pt x="349042" y="118880"/>
                  </a:lnTo>
                  <a:cubicBezTo>
                    <a:pt x="339410" y="118880"/>
                    <a:pt x="329901" y="117158"/>
                    <a:pt x="320970" y="114003"/>
                  </a:cubicBezTo>
                  <a:cubicBezTo>
                    <a:pt x="313106" y="117158"/>
                    <a:pt x="304176" y="118880"/>
                    <a:pt x="294559" y="118880"/>
                  </a:cubicBezTo>
                  <a:lnTo>
                    <a:pt x="253289" y="118880"/>
                  </a:lnTo>
                  <a:cubicBezTo>
                    <a:pt x="240320" y="118880"/>
                    <a:pt x="227549" y="115740"/>
                    <a:pt x="216119" y="110223"/>
                  </a:cubicBezTo>
                  <a:lnTo>
                    <a:pt x="195743" y="123101"/>
                  </a:lnTo>
                  <a:cubicBezTo>
                    <a:pt x="182103" y="131727"/>
                    <a:pt x="188214" y="152834"/>
                    <a:pt x="204354" y="152834"/>
                  </a:cubicBezTo>
                  <a:lnTo>
                    <a:pt x="447691" y="152834"/>
                  </a:lnTo>
                  <a:cubicBezTo>
                    <a:pt x="451409" y="139179"/>
                    <a:pt x="455676" y="122263"/>
                    <a:pt x="460187" y="102176"/>
                  </a:cubicBezTo>
                  <a:cubicBezTo>
                    <a:pt x="452217" y="102009"/>
                    <a:pt x="444246" y="101659"/>
                    <a:pt x="436306" y="101125"/>
                  </a:cubicBezTo>
                  <a:moveTo>
                    <a:pt x="789844" y="118880"/>
                  </a:moveTo>
                  <a:lnTo>
                    <a:pt x="775488" y="118880"/>
                  </a:lnTo>
                  <a:cubicBezTo>
                    <a:pt x="774147" y="122400"/>
                    <a:pt x="772867" y="125509"/>
                    <a:pt x="771693" y="128267"/>
                  </a:cubicBezTo>
                  <a:cubicBezTo>
                    <a:pt x="777713" y="125204"/>
                    <a:pt x="783763" y="122080"/>
                    <a:pt x="789844" y="118880"/>
                  </a:cubicBezTo>
                </a:path>
              </a:pathLst>
            </a:custGeom>
            <a:solidFill>
              <a:srgbClr val="C2EAE8"/>
            </a:solidFill>
            <a:ln w="152" cap="flat">
              <a:noFill/>
              <a:prstDash val="solid"/>
              <a:miter/>
            </a:ln>
          </p:spPr>
          <p:txBody>
            <a:bodyPr rtlCol="0" anchor="ctr"/>
            <a:lstStyle/>
            <a:p>
              <a:endParaRPr lang="en-IN"/>
            </a:p>
          </p:txBody>
        </p:sp>
        <p:sp>
          <p:nvSpPr>
            <p:cNvPr id="714" name="Graphic 231">
              <a:extLst>
                <a:ext uri="{FF2B5EF4-FFF2-40B4-BE49-F238E27FC236}">
                  <a16:creationId xmlns:a16="http://schemas.microsoft.com/office/drawing/2014/main" id="{67F82244-B545-4E5E-A45C-637E3FB4CC0E}"/>
                </a:ext>
              </a:extLst>
            </p:cNvPr>
            <p:cNvSpPr/>
            <p:nvPr/>
          </p:nvSpPr>
          <p:spPr>
            <a:xfrm flipV="1">
              <a:off x="6340540" y="630555"/>
              <a:ext cx="918408" cy="255193"/>
            </a:xfrm>
            <a:custGeom>
              <a:avLst/>
              <a:gdLst>
                <a:gd name="connsiteX0" fmla="*/ -436 w 918408"/>
                <a:gd name="connsiteY0" fmla="*/ -39362 h 255193"/>
                <a:gd name="connsiteX1" fmla="*/ -15508 w 918408"/>
                <a:gd name="connsiteY1" fmla="*/ -20891 h 255193"/>
                <a:gd name="connsiteX2" fmla="*/ -17002 w 918408"/>
                <a:gd name="connsiteY2" fmla="*/ -16624 h 255193"/>
                <a:gd name="connsiteX3" fmla="*/ 4822 w 918408"/>
                <a:gd name="connsiteY3" fmla="*/ -16365 h 255193"/>
                <a:gd name="connsiteX4" fmla="*/ 1972 w 918408"/>
                <a:gd name="connsiteY4" fmla="*/ -27216 h 255193"/>
                <a:gd name="connsiteX5" fmla="*/ 768 w 918408"/>
                <a:gd name="connsiteY5" fmla="*/ -33281 h 255193"/>
                <a:gd name="connsiteX6" fmla="*/ -436 w 918408"/>
                <a:gd name="connsiteY6" fmla="*/ -39362 h 255193"/>
                <a:gd name="connsiteX7" fmla="*/ 52050 w 918408"/>
                <a:gd name="connsiteY7" fmla="*/ -29608 h 255193"/>
                <a:gd name="connsiteX8" fmla="*/ 39721 w 918408"/>
                <a:gd name="connsiteY8" fmla="*/ -13057 h 255193"/>
                <a:gd name="connsiteX9" fmla="*/ 90973 w 918408"/>
                <a:gd name="connsiteY9" fmla="*/ 140105 h 255193"/>
                <a:gd name="connsiteX10" fmla="*/ 104781 w 918408"/>
                <a:gd name="connsiteY10" fmla="*/ 148106 h 255193"/>
                <a:gd name="connsiteX11" fmla="*/ 50161 w 918408"/>
                <a:gd name="connsiteY11" fmla="*/ -15908 h 255193"/>
                <a:gd name="connsiteX12" fmla="*/ 54672 w 918408"/>
                <a:gd name="connsiteY12" fmla="*/ -15877 h 255193"/>
                <a:gd name="connsiteX13" fmla="*/ 53514 w 918408"/>
                <a:gd name="connsiteY13" fmla="*/ -20937 h 255193"/>
                <a:gd name="connsiteX14" fmla="*/ 52050 w 918408"/>
                <a:gd name="connsiteY14" fmla="*/ -29608 h 255193"/>
                <a:gd name="connsiteX15" fmla="*/ 901406 w 918408"/>
                <a:gd name="connsiteY15" fmla="*/ 41303 h 255193"/>
                <a:gd name="connsiteX16" fmla="*/ 898267 w 918408"/>
                <a:gd name="connsiteY16" fmla="*/ 42980 h 255193"/>
                <a:gd name="connsiteX17" fmla="*/ 899334 w 918408"/>
                <a:gd name="connsiteY17" fmla="*/ 46012 h 255193"/>
                <a:gd name="connsiteX18" fmla="*/ 901406 w 918408"/>
                <a:gd name="connsiteY18" fmla="*/ 41303 h 255193"/>
                <a:gd name="connsiteX19" fmla="*/ 869082 w 918408"/>
                <a:gd name="connsiteY19" fmla="*/ 87800 h 255193"/>
                <a:gd name="connsiteX20" fmla="*/ 858673 w 918408"/>
                <a:gd name="connsiteY20" fmla="*/ 94385 h 255193"/>
                <a:gd name="connsiteX21" fmla="*/ 858323 w 918408"/>
                <a:gd name="connsiteY21" fmla="*/ 96792 h 255193"/>
                <a:gd name="connsiteX22" fmla="*/ 869082 w 918408"/>
                <a:gd name="connsiteY22" fmla="*/ 87800 h 255193"/>
                <a:gd name="connsiteX23" fmla="*/ 171624 w 918408"/>
                <a:gd name="connsiteY23" fmla="*/ 102294 h 255193"/>
                <a:gd name="connsiteX24" fmla="*/ 167539 w 918408"/>
                <a:gd name="connsiteY24" fmla="*/ 105784 h 255193"/>
                <a:gd name="connsiteX25" fmla="*/ 107280 w 918408"/>
                <a:gd name="connsiteY25" fmla="*/ 149522 h 255193"/>
                <a:gd name="connsiteX26" fmla="*/ 119030 w 918408"/>
                <a:gd name="connsiteY26" fmla="*/ 156030 h 255193"/>
                <a:gd name="connsiteX27" fmla="*/ 358618 w 918408"/>
                <a:gd name="connsiteY27" fmla="*/ 215832 h 255193"/>
                <a:gd name="connsiteX28" fmla="*/ 425446 w 918408"/>
                <a:gd name="connsiteY28" fmla="*/ 215832 h 255193"/>
                <a:gd name="connsiteX29" fmla="*/ 437607 w 918408"/>
                <a:gd name="connsiteY29" fmla="*/ 175507 h 255193"/>
                <a:gd name="connsiteX30" fmla="*/ 194270 w 918408"/>
                <a:gd name="connsiteY30" fmla="*/ 175507 h 255193"/>
                <a:gd name="connsiteX31" fmla="*/ 185660 w 918408"/>
                <a:gd name="connsiteY31" fmla="*/ 145774 h 255193"/>
                <a:gd name="connsiteX32" fmla="*/ 206035 w 918408"/>
                <a:gd name="connsiteY32" fmla="*/ 132896 h 255193"/>
                <a:gd name="connsiteX33" fmla="*/ 171624 w 918408"/>
                <a:gd name="connsiteY33" fmla="*/ 102294 h 255193"/>
                <a:gd name="connsiteX34" fmla="*/ 728691 w 918408"/>
                <a:gd name="connsiteY34" fmla="*/ 167156 h 255193"/>
                <a:gd name="connsiteX35" fmla="*/ 670566 w 918408"/>
                <a:gd name="connsiteY35" fmla="*/ 175507 h 255193"/>
                <a:gd name="connsiteX36" fmla="*/ 471897 w 918408"/>
                <a:gd name="connsiteY36" fmla="*/ 175507 h 255193"/>
                <a:gd name="connsiteX37" fmla="*/ 460010 w 918408"/>
                <a:gd name="connsiteY37" fmla="*/ 215832 h 255193"/>
                <a:gd name="connsiteX38" fmla="*/ 573106 w 918408"/>
                <a:gd name="connsiteY38" fmla="*/ 215832 h 255193"/>
                <a:gd name="connsiteX39" fmla="*/ 728691 w 918408"/>
                <a:gd name="connsiteY39" fmla="*/ 167156 h 25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18408" h="255193">
                  <a:moveTo>
                    <a:pt x="-436" y="-39362"/>
                  </a:moveTo>
                  <a:cubicBezTo>
                    <a:pt x="-7294" y="-35263"/>
                    <a:pt x="-12720" y="-28846"/>
                    <a:pt x="-15508" y="-20891"/>
                  </a:cubicBezTo>
                  <a:lnTo>
                    <a:pt x="-17002" y="-16624"/>
                  </a:lnTo>
                  <a:cubicBezTo>
                    <a:pt x="-9732" y="-16532"/>
                    <a:pt x="-2463" y="-16441"/>
                    <a:pt x="4822" y="-16365"/>
                  </a:cubicBezTo>
                  <a:cubicBezTo>
                    <a:pt x="3709" y="-19611"/>
                    <a:pt x="2749" y="-23223"/>
                    <a:pt x="1972" y="-27216"/>
                  </a:cubicBezTo>
                  <a:lnTo>
                    <a:pt x="768" y="-33281"/>
                  </a:lnTo>
                  <a:lnTo>
                    <a:pt x="-436" y="-39362"/>
                  </a:lnTo>
                  <a:moveTo>
                    <a:pt x="52050" y="-29608"/>
                  </a:moveTo>
                  <a:lnTo>
                    <a:pt x="39721" y="-13057"/>
                  </a:lnTo>
                  <a:cubicBezTo>
                    <a:pt x="75246" y="65596"/>
                    <a:pt x="87072" y="114745"/>
                    <a:pt x="90973" y="140105"/>
                  </a:cubicBezTo>
                  <a:cubicBezTo>
                    <a:pt x="95561" y="142802"/>
                    <a:pt x="100163" y="145484"/>
                    <a:pt x="104781" y="148106"/>
                  </a:cubicBezTo>
                  <a:cubicBezTo>
                    <a:pt x="101428" y="122822"/>
                    <a:pt x="89724" y="70793"/>
                    <a:pt x="50161" y="-15908"/>
                  </a:cubicBezTo>
                  <a:cubicBezTo>
                    <a:pt x="51654" y="-15908"/>
                    <a:pt x="53163" y="-15892"/>
                    <a:pt x="54672" y="-15877"/>
                  </a:cubicBezTo>
                  <a:cubicBezTo>
                    <a:pt x="54184" y="-17538"/>
                    <a:pt x="53803" y="-19230"/>
                    <a:pt x="53514" y="-20937"/>
                  </a:cubicBezTo>
                  <a:lnTo>
                    <a:pt x="52050" y="-29608"/>
                  </a:lnTo>
                  <a:moveTo>
                    <a:pt x="901406" y="41303"/>
                  </a:moveTo>
                  <a:cubicBezTo>
                    <a:pt x="900355" y="41867"/>
                    <a:pt x="899318" y="42416"/>
                    <a:pt x="898267" y="42980"/>
                  </a:cubicBezTo>
                  <a:cubicBezTo>
                    <a:pt x="898678" y="43970"/>
                    <a:pt x="899044" y="44976"/>
                    <a:pt x="899334" y="46012"/>
                  </a:cubicBezTo>
                  <a:cubicBezTo>
                    <a:pt x="900065" y="44458"/>
                    <a:pt x="900751" y="42888"/>
                    <a:pt x="901406" y="41303"/>
                  </a:cubicBezTo>
                  <a:moveTo>
                    <a:pt x="869082" y="87800"/>
                  </a:moveTo>
                  <a:lnTo>
                    <a:pt x="858673" y="94385"/>
                  </a:lnTo>
                  <a:cubicBezTo>
                    <a:pt x="858582" y="95192"/>
                    <a:pt x="858460" y="96000"/>
                    <a:pt x="858323" y="96792"/>
                  </a:cubicBezTo>
                  <a:cubicBezTo>
                    <a:pt x="862072" y="93988"/>
                    <a:pt x="865668" y="90986"/>
                    <a:pt x="869082" y="87800"/>
                  </a:cubicBezTo>
                  <a:moveTo>
                    <a:pt x="171624" y="102294"/>
                  </a:moveTo>
                  <a:cubicBezTo>
                    <a:pt x="170328" y="103513"/>
                    <a:pt x="168957" y="104672"/>
                    <a:pt x="167539" y="105784"/>
                  </a:cubicBezTo>
                  <a:cubicBezTo>
                    <a:pt x="147788" y="121252"/>
                    <a:pt x="127565" y="136035"/>
                    <a:pt x="107280" y="149522"/>
                  </a:cubicBezTo>
                  <a:cubicBezTo>
                    <a:pt x="111197" y="151732"/>
                    <a:pt x="115098" y="153897"/>
                    <a:pt x="119030" y="156030"/>
                  </a:cubicBezTo>
                  <a:cubicBezTo>
                    <a:pt x="190780" y="195166"/>
                    <a:pt x="273625" y="215832"/>
                    <a:pt x="358618" y="215832"/>
                  </a:cubicBezTo>
                  <a:lnTo>
                    <a:pt x="425446" y="215832"/>
                  </a:lnTo>
                  <a:cubicBezTo>
                    <a:pt x="427229" y="210711"/>
                    <a:pt x="431709" y="197193"/>
                    <a:pt x="437607" y="175507"/>
                  </a:cubicBezTo>
                  <a:lnTo>
                    <a:pt x="194270" y="175507"/>
                  </a:lnTo>
                  <a:cubicBezTo>
                    <a:pt x="178131" y="175507"/>
                    <a:pt x="172020" y="154399"/>
                    <a:pt x="185660" y="145774"/>
                  </a:cubicBezTo>
                  <a:lnTo>
                    <a:pt x="206035" y="132896"/>
                  </a:lnTo>
                  <a:cubicBezTo>
                    <a:pt x="191679" y="125946"/>
                    <a:pt x="179442" y="115248"/>
                    <a:pt x="171624" y="102294"/>
                  </a:cubicBezTo>
                  <a:moveTo>
                    <a:pt x="728691" y="167156"/>
                  </a:moveTo>
                  <a:cubicBezTo>
                    <a:pt x="709900" y="172672"/>
                    <a:pt x="690332" y="175507"/>
                    <a:pt x="670566" y="175507"/>
                  </a:cubicBezTo>
                  <a:lnTo>
                    <a:pt x="471897" y="175507"/>
                  </a:lnTo>
                  <a:cubicBezTo>
                    <a:pt x="466868" y="194435"/>
                    <a:pt x="462677" y="207815"/>
                    <a:pt x="460010" y="215832"/>
                  </a:cubicBezTo>
                  <a:lnTo>
                    <a:pt x="573106" y="215832"/>
                  </a:lnTo>
                  <a:cubicBezTo>
                    <a:pt x="611541" y="215832"/>
                    <a:pt x="667106" y="196309"/>
                    <a:pt x="728691" y="167156"/>
                  </a:cubicBezTo>
                </a:path>
              </a:pathLst>
            </a:custGeom>
            <a:solidFill>
              <a:srgbClr val="918F90"/>
            </a:solidFill>
            <a:ln w="152" cap="flat">
              <a:noFill/>
              <a:prstDash val="solid"/>
              <a:miter/>
            </a:ln>
          </p:spPr>
          <p:txBody>
            <a:bodyPr rtlCol="0" anchor="ctr"/>
            <a:lstStyle/>
            <a:p>
              <a:endParaRPr lang="en-IN"/>
            </a:p>
          </p:txBody>
        </p:sp>
        <p:sp>
          <p:nvSpPr>
            <p:cNvPr id="715" name="Graphic 231">
              <a:extLst>
                <a:ext uri="{FF2B5EF4-FFF2-40B4-BE49-F238E27FC236}">
                  <a16:creationId xmlns:a16="http://schemas.microsoft.com/office/drawing/2014/main" id="{C5A5296B-B2CC-42C2-9183-63B64DBBDCA3}"/>
                </a:ext>
              </a:extLst>
            </p:cNvPr>
            <p:cNvSpPr/>
            <p:nvPr/>
          </p:nvSpPr>
          <p:spPr>
            <a:xfrm flipV="1">
              <a:off x="6668429" y="704834"/>
              <a:ext cx="548228" cy="78227"/>
            </a:xfrm>
            <a:custGeom>
              <a:avLst/>
              <a:gdLst>
                <a:gd name="connsiteX0" fmla="*/ 530415 w 548228"/>
                <a:gd name="connsiteY0" fmla="*/ -39468 h 78227"/>
                <a:gd name="connsiteX1" fmla="*/ 450130 w 548228"/>
                <a:gd name="connsiteY1" fmla="*/ -3181 h 78227"/>
                <a:gd name="connsiteX2" fmla="*/ 436704 w 548228"/>
                <a:gd name="connsiteY2" fmla="*/ 38759 h 78227"/>
                <a:gd name="connsiteX3" fmla="*/ 451060 w 548228"/>
                <a:gd name="connsiteY3" fmla="*/ 38759 h 78227"/>
                <a:gd name="connsiteX4" fmla="*/ 515982 w 548228"/>
                <a:gd name="connsiteY4" fmla="*/ 2991 h 78227"/>
                <a:gd name="connsiteX5" fmla="*/ 529622 w 548228"/>
                <a:gd name="connsiteY5" fmla="*/ -6001 h 78227"/>
                <a:gd name="connsiteX6" fmla="*/ 529973 w 548228"/>
                <a:gd name="connsiteY6" fmla="*/ -8408 h 78227"/>
                <a:gd name="connsiteX7" fmla="*/ 530262 w 548228"/>
                <a:gd name="connsiteY7" fmla="*/ -13042 h 78227"/>
                <a:gd name="connsiteX8" fmla="*/ 530415 w 548228"/>
                <a:gd name="connsiteY8" fmla="*/ -39468 h 78227"/>
                <a:gd name="connsiteX9" fmla="*/ 437267 w 548228"/>
                <a:gd name="connsiteY9" fmla="*/ 1726 h 78227"/>
                <a:gd name="connsiteX10" fmla="*/ 375058 w 548228"/>
                <a:gd name="connsiteY10" fmla="*/ 19465 h 78227"/>
                <a:gd name="connsiteX11" fmla="*/ 424862 w 548228"/>
                <a:gd name="connsiteY11" fmla="*/ 38652 h 78227"/>
                <a:gd name="connsiteX12" fmla="*/ 437267 w 548228"/>
                <a:gd name="connsiteY12" fmla="*/ 1726 h 78227"/>
                <a:gd name="connsiteX13" fmla="*/ 10989 w 548228"/>
                <a:gd name="connsiteY13" fmla="*/ 7898 h 78227"/>
                <a:gd name="connsiteX14" fmla="*/ -17814 w 548228"/>
                <a:gd name="connsiteY14" fmla="*/ 33883 h 78227"/>
                <a:gd name="connsiteX15" fmla="*/ 10258 w 548228"/>
                <a:gd name="connsiteY15" fmla="*/ 38759 h 78227"/>
                <a:gd name="connsiteX16" fmla="*/ 51528 w 548228"/>
                <a:gd name="connsiteY16" fmla="*/ 38759 h 78227"/>
                <a:gd name="connsiteX17" fmla="*/ 97522 w 548228"/>
                <a:gd name="connsiteY17" fmla="*/ 21005 h 78227"/>
                <a:gd name="connsiteX18" fmla="*/ 10989 w 548228"/>
                <a:gd name="connsiteY18" fmla="*/ 7898 h 78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8228" h="78227">
                  <a:moveTo>
                    <a:pt x="530415" y="-39468"/>
                  </a:moveTo>
                  <a:cubicBezTo>
                    <a:pt x="502525" y="-25508"/>
                    <a:pt x="475428" y="-13118"/>
                    <a:pt x="450130" y="-3181"/>
                  </a:cubicBezTo>
                  <a:cubicBezTo>
                    <a:pt x="445406" y="14452"/>
                    <a:pt x="440727" y="28320"/>
                    <a:pt x="436704" y="38759"/>
                  </a:cubicBezTo>
                  <a:lnTo>
                    <a:pt x="451060" y="38759"/>
                  </a:lnTo>
                  <a:cubicBezTo>
                    <a:pt x="472487" y="27512"/>
                    <a:pt x="494265" y="15473"/>
                    <a:pt x="515982" y="2991"/>
                  </a:cubicBezTo>
                  <a:cubicBezTo>
                    <a:pt x="520737" y="263"/>
                    <a:pt x="525278" y="-2739"/>
                    <a:pt x="529622" y="-6001"/>
                  </a:cubicBezTo>
                  <a:cubicBezTo>
                    <a:pt x="529759" y="-6793"/>
                    <a:pt x="529881" y="-7601"/>
                    <a:pt x="529973" y="-8408"/>
                  </a:cubicBezTo>
                  <a:cubicBezTo>
                    <a:pt x="530155" y="-9932"/>
                    <a:pt x="530247" y="-11472"/>
                    <a:pt x="530262" y="-13042"/>
                  </a:cubicBezTo>
                  <a:lnTo>
                    <a:pt x="530415" y="-39468"/>
                  </a:lnTo>
                  <a:moveTo>
                    <a:pt x="437267" y="1726"/>
                  </a:moveTo>
                  <a:cubicBezTo>
                    <a:pt x="414636" y="10047"/>
                    <a:pt x="393651" y="16189"/>
                    <a:pt x="375058" y="19465"/>
                  </a:cubicBezTo>
                  <a:cubicBezTo>
                    <a:pt x="388804" y="30575"/>
                    <a:pt x="406498" y="37708"/>
                    <a:pt x="424862" y="38652"/>
                  </a:cubicBezTo>
                  <a:cubicBezTo>
                    <a:pt x="428444" y="29646"/>
                    <a:pt x="432772" y="17423"/>
                    <a:pt x="437267" y="1726"/>
                  </a:cubicBezTo>
                  <a:moveTo>
                    <a:pt x="10989" y="7898"/>
                  </a:moveTo>
                  <a:cubicBezTo>
                    <a:pt x="5427" y="19511"/>
                    <a:pt x="-4738" y="28655"/>
                    <a:pt x="-17814" y="33883"/>
                  </a:cubicBezTo>
                  <a:cubicBezTo>
                    <a:pt x="-8884" y="37037"/>
                    <a:pt x="626" y="38759"/>
                    <a:pt x="10258" y="38759"/>
                  </a:cubicBezTo>
                  <a:lnTo>
                    <a:pt x="51528" y="38759"/>
                  </a:lnTo>
                  <a:cubicBezTo>
                    <a:pt x="70487" y="38759"/>
                    <a:pt x="86747" y="32054"/>
                    <a:pt x="97522" y="21005"/>
                  </a:cubicBezTo>
                  <a:cubicBezTo>
                    <a:pt x="68292" y="19069"/>
                    <a:pt x="39321" y="14695"/>
                    <a:pt x="10989" y="7898"/>
                  </a:cubicBezTo>
                </a:path>
              </a:pathLst>
            </a:custGeom>
            <a:solidFill>
              <a:srgbClr val="A0A0A1"/>
            </a:solidFill>
            <a:ln w="152" cap="flat">
              <a:noFill/>
              <a:prstDash val="solid"/>
              <a:miter/>
            </a:ln>
          </p:spPr>
          <p:txBody>
            <a:bodyPr rtlCol="0" anchor="ctr"/>
            <a:lstStyle/>
            <a:p>
              <a:endParaRPr lang="en-IN"/>
            </a:p>
          </p:txBody>
        </p:sp>
        <p:sp>
          <p:nvSpPr>
            <p:cNvPr id="716" name="Graphic 231">
              <a:extLst>
                <a:ext uri="{FF2B5EF4-FFF2-40B4-BE49-F238E27FC236}">
                  <a16:creationId xmlns:a16="http://schemas.microsoft.com/office/drawing/2014/main" id="{C6EFD644-F876-4102-A78E-4785929803C9}"/>
                </a:ext>
              </a:extLst>
            </p:cNvPr>
            <p:cNvSpPr/>
            <p:nvPr/>
          </p:nvSpPr>
          <p:spPr>
            <a:xfrm flipV="1">
              <a:off x="6409593" y="704834"/>
              <a:ext cx="287639" cy="182026"/>
            </a:xfrm>
            <a:custGeom>
              <a:avLst/>
              <a:gdLst>
                <a:gd name="connsiteX0" fmla="*/ -7509 w 287639"/>
                <a:gd name="connsiteY0" fmla="*/ -39082 h 182026"/>
                <a:gd name="connsiteX1" fmla="*/ -15601 w 287639"/>
                <a:gd name="connsiteY1" fmla="*/ -28215 h 182026"/>
                <a:gd name="connsiteX2" fmla="*/ -14138 w 287639"/>
                <a:gd name="connsiteY2" fmla="*/ -19544 h 182026"/>
                <a:gd name="connsiteX3" fmla="*/ -12980 w 287639"/>
                <a:gd name="connsiteY3" fmla="*/ -14484 h 182026"/>
                <a:gd name="connsiteX4" fmla="*/ 48407 w 287639"/>
                <a:gd name="connsiteY4" fmla="*/ 28310 h 182026"/>
                <a:gd name="connsiteX5" fmla="*/ 76479 w 287639"/>
                <a:gd name="connsiteY5" fmla="*/ 28310 h 182026"/>
                <a:gd name="connsiteX6" fmla="*/ 98089 w 287639"/>
                <a:gd name="connsiteY6" fmla="*/ 91144 h 182026"/>
                <a:gd name="connsiteX7" fmla="*/ 103972 w 287639"/>
                <a:gd name="connsiteY7" fmla="*/ 103687 h 182026"/>
                <a:gd name="connsiteX8" fmla="*/ 138384 w 287639"/>
                <a:gd name="connsiteY8" fmla="*/ 134289 h 182026"/>
                <a:gd name="connsiteX9" fmla="*/ 175554 w 287639"/>
                <a:gd name="connsiteY9" fmla="*/ 142945 h 182026"/>
                <a:gd name="connsiteX10" fmla="*/ 216824 w 287639"/>
                <a:gd name="connsiteY10" fmla="*/ 142945 h 182026"/>
                <a:gd name="connsiteX11" fmla="*/ 243235 w 287639"/>
                <a:gd name="connsiteY11" fmla="*/ 138069 h 182026"/>
                <a:gd name="connsiteX12" fmla="*/ 272039 w 287639"/>
                <a:gd name="connsiteY12" fmla="*/ 112084 h 182026"/>
                <a:gd name="connsiteX13" fmla="*/ 151505 w 287639"/>
                <a:gd name="connsiteY13" fmla="*/ 65892 h 182026"/>
                <a:gd name="connsiteX14" fmla="*/ -7509 w 287639"/>
                <a:gd name="connsiteY14" fmla="*/ -39082 h 182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7639" h="182026">
                  <a:moveTo>
                    <a:pt x="-7509" y="-39082"/>
                  </a:moveTo>
                  <a:lnTo>
                    <a:pt x="-15601" y="-28215"/>
                  </a:lnTo>
                  <a:lnTo>
                    <a:pt x="-14138" y="-19544"/>
                  </a:lnTo>
                  <a:cubicBezTo>
                    <a:pt x="-13849" y="-17837"/>
                    <a:pt x="-13468" y="-16145"/>
                    <a:pt x="-12980" y="-14484"/>
                  </a:cubicBezTo>
                  <a:cubicBezTo>
                    <a:pt x="-6046" y="9564"/>
                    <a:pt x="20274" y="28310"/>
                    <a:pt x="48407" y="28310"/>
                  </a:cubicBezTo>
                  <a:lnTo>
                    <a:pt x="76479" y="28310"/>
                  </a:lnTo>
                  <a:lnTo>
                    <a:pt x="98089" y="91144"/>
                  </a:lnTo>
                  <a:cubicBezTo>
                    <a:pt x="99583" y="95518"/>
                    <a:pt x="101564" y="99709"/>
                    <a:pt x="103972" y="103687"/>
                  </a:cubicBezTo>
                  <a:cubicBezTo>
                    <a:pt x="111790" y="116641"/>
                    <a:pt x="124028" y="127339"/>
                    <a:pt x="138384" y="134289"/>
                  </a:cubicBezTo>
                  <a:cubicBezTo>
                    <a:pt x="149814" y="139806"/>
                    <a:pt x="162585" y="142945"/>
                    <a:pt x="175554" y="142945"/>
                  </a:cubicBezTo>
                  <a:lnTo>
                    <a:pt x="216824" y="142945"/>
                  </a:lnTo>
                  <a:cubicBezTo>
                    <a:pt x="226441" y="142945"/>
                    <a:pt x="235371" y="141223"/>
                    <a:pt x="243235" y="138069"/>
                  </a:cubicBezTo>
                  <a:cubicBezTo>
                    <a:pt x="256311" y="132841"/>
                    <a:pt x="266476" y="123697"/>
                    <a:pt x="272039" y="112084"/>
                  </a:cubicBezTo>
                  <a:cubicBezTo>
                    <a:pt x="230068" y="101995"/>
                    <a:pt x="189499" y="86603"/>
                    <a:pt x="151505" y="65892"/>
                  </a:cubicBezTo>
                  <a:cubicBezTo>
                    <a:pt x="95087" y="35137"/>
                    <a:pt x="40193" y="-2719"/>
                    <a:pt x="-7509" y="-39082"/>
                  </a:cubicBezTo>
                </a:path>
              </a:pathLst>
            </a:custGeom>
            <a:solidFill>
              <a:srgbClr val="ACACAD"/>
            </a:solidFill>
            <a:ln w="152" cap="flat">
              <a:noFill/>
              <a:prstDash val="solid"/>
              <a:miter/>
            </a:ln>
          </p:spPr>
          <p:txBody>
            <a:bodyPr rtlCol="0" anchor="ctr"/>
            <a:lstStyle/>
            <a:p>
              <a:endParaRPr lang="en-IN"/>
            </a:p>
          </p:txBody>
        </p:sp>
        <p:sp>
          <p:nvSpPr>
            <p:cNvPr id="717" name="Graphic 231">
              <a:extLst>
                <a:ext uri="{FF2B5EF4-FFF2-40B4-BE49-F238E27FC236}">
                  <a16:creationId xmlns:a16="http://schemas.microsoft.com/office/drawing/2014/main" id="{2AA12247-FB9E-4B6F-B996-CAA24FAD2BF8}"/>
                </a:ext>
              </a:extLst>
            </p:cNvPr>
            <p:cNvSpPr/>
            <p:nvPr/>
          </p:nvSpPr>
          <p:spPr>
            <a:xfrm flipV="1">
              <a:off x="6270376" y="663199"/>
              <a:ext cx="137845" cy="83438"/>
            </a:xfrm>
            <a:custGeom>
              <a:avLst/>
              <a:gdLst>
                <a:gd name="connsiteX0" fmla="*/ -14323 w 137845"/>
                <a:gd name="connsiteY0" fmla="*/ -39758 h 83438"/>
                <a:gd name="connsiteX1" fmla="*/ -14384 w 137845"/>
                <a:gd name="connsiteY1" fmla="*/ -39758 h 83438"/>
                <a:gd name="connsiteX2" fmla="*/ 123447 w 137845"/>
                <a:gd name="connsiteY2" fmla="*/ 43681 h 83438"/>
                <a:gd name="connsiteX3" fmla="*/ 123462 w 137845"/>
                <a:gd name="connsiteY3" fmla="*/ 43681 h 83438"/>
                <a:gd name="connsiteX4" fmla="*/ -14323 w 137845"/>
                <a:gd name="connsiteY4" fmla="*/ -39758 h 8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845" h="83438">
                  <a:moveTo>
                    <a:pt x="-14323" y="-39758"/>
                  </a:moveTo>
                  <a:lnTo>
                    <a:pt x="-14384" y="-39758"/>
                  </a:lnTo>
                  <a:cubicBezTo>
                    <a:pt x="28151" y="-10711"/>
                    <a:pt x="75167" y="18581"/>
                    <a:pt x="123447" y="43681"/>
                  </a:cubicBezTo>
                  <a:cubicBezTo>
                    <a:pt x="123462" y="43681"/>
                    <a:pt x="123447" y="43681"/>
                    <a:pt x="123462" y="43681"/>
                  </a:cubicBezTo>
                  <a:cubicBezTo>
                    <a:pt x="75182" y="18566"/>
                    <a:pt x="28212" y="-10711"/>
                    <a:pt x="-14323" y="-39758"/>
                  </a:cubicBezTo>
                </a:path>
              </a:pathLst>
            </a:custGeom>
            <a:solidFill>
              <a:srgbClr val="808080"/>
            </a:solidFill>
            <a:ln w="152" cap="flat">
              <a:noFill/>
              <a:prstDash val="solid"/>
              <a:miter/>
            </a:ln>
          </p:spPr>
          <p:txBody>
            <a:bodyPr rtlCol="0" anchor="ctr"/>
            <a:lstStyle/>
            <a:p>
              <a:endParaRPr lang="en-IN"/>
            </a:p>
          </p:txBody>
        </p:sp>
        <p:sp>
          <p:nvSpPr>
            <p:cNvPr id="718" name="Graphic 231">
              <a:extLst>
                <a:ext uri="{FF2B5EF4-FFF2-40B4-BE49-F238E27FC236}">
                  <a16:creationId xmlns:a16="http://schemas.microsoft.com/office/drawing/2014/main" id="{42082533-527A-4027-852B-0E67F9224C7A}"/>
                </a:ext>
              </a:extLst>
            </p:cNvPr>
            <p:cNvSpPr/>
            <p:nvPr/>
          </p:nvSpPr>
          <p:spPr>
            <a:xfrm flipV="1">
              <a:off x="5474665" y="645474"/>
              <a:ext cx="933541" cy="198364"/>
            </a:xfrm>
            <a:custGeom>
              <a:avLst/>
              <a:gdLst>
                <a:gd name="connsiteX0" fmla="*/ 125831 w 933541"/>
                <a:gd name="connsiteY0" fmla="*/ -39462 h 198364"/>
                <a:gd name="connsiteX1" fmla="*/ -12121 w 933541"/>
                <a:gd name="connsiteY1" fmla="*/ -39462 h 198364"/>
                <a:gd name="connsiteX2" fmla="*/ 297007 w 933541"/>
                <a:gd name="connsiteY2" fmla="*/ 114020 h 198364"/>
                <a:gd name="connsiteX3" fmla="*/ 636707 w 933541"/>
                <a:gd name="connsiteY3" fmla="*/ 158902 h 198364"/>
                <a:gd name="connsiteX4" fmla="*/ 656214 w 933541"/>
                <a:gd name="connsiteY4" fmla="*/ 158718 h 198364"/>
                <a:gd name="connsiteX5" fmla="*/ 638444 w 933541"/>
                <a:gd name="connsiteY5" fmla="*/ 99542 h 198364"/>
                <a:gd name="connsiteX6" fmla="*/ 612932 w 933541"/>
                <a:gd name="connsiteY6" fmla="*/ 99542 h 198364"/>
                <a:gd name="connsiteX7" fmla="*/ 539902 w 933541"/>
                <a:gd name="connsiteY7" fmla="*/ 57739 h 198364"/>
                <a:gd name="connsiteX8" fmla="*/ 538089 w 933541"/>
                <a:gd name="connsiteY8" fmla="*/ 57739 h 198364"/>
                <a:gd name="connsiteX9" fmla="*/ 141833 w 933541"/>
                <a:gd name="connsiteY9" fmla="*/ -31796 h 198364"/>
                <a:gd name="connsiteX10" fmla="*/ 125831 w 933541"/>
                <a:gd name="connsiteY10" fmla="*/ -39462 h 198364"/>
                <a:gd name="connsiteX11" fmla="*/ 783590 w 933541"/>
                <a:gd name="connsiteY11" fmla="*/ 57739 h 198364"/>
                <a:gd name="connsiteX12" fmla="*/ 713105 w 933541"/>
                <a:gd name="connsiteY12" fmla="*/ 57739 h 198364"/>
                <a:gd name="connsiteX13" fmla="*/ 673892 w 933541"/>
                <a:gd name="connsiteY13" fmla="*/ 96951 h 198364"/>
                <a:gd name="connsiteX14" fmla="*/ 692881 w 933541"/>
                <a:gd name="connsiteY14" fmla="*/ 158718 h 198364"/>
                <a:gd name="connsiteX15" fmla="*/ 712434 w 933541"/>
                <a:gd name="connsiteY15" fmla="*/ 158826 h 198364"/>
                <a:gd name="connsiteX16" fmla="*/ 921420 w 933541"/>
                <a:gd name="connsiteY16" fmla="*/ 141178 h 198364"/>
                <a:gd name="connsiteX17" fmla="*/ 783590 w 933541"/>
                <a:gd name="connsiteY17" fmla="*/ 57739 h 19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3541" h="198364">
                  <a:moveTo>
                    <a:pt x="125831" y="-39462"/>
                  </a:moveTo>
                  <a:lnTo>
                    <a:pt x="-12121" y="-39462"/>
                  </a:lnTo>
                  <a:cubicBezTo>
                    <a:pt x="3622" y="-6955"/>
                    <a:pt x="242539" y="94269"/>
                    <a:pt x="297007" y="114020"/>
                  </a:cubicBezTo>
                  <a:cubicBezTo>
                    <a:pt x="410515" y="155213"/>
                    <a:pt x="579740" y="158902"/>
                    <a:pt x="636707" y="158902"/>
                  </a:cubicBezTo>
                  <a:cubicBezTo>
                    <a:pt x="649143" y="158902"/>
                    <a:pt x="656214" y="158718"/>
                    <a:pt x="656214" y="158718"/>
                  </a:cubicBezTo>
                  <a:cubicBezTo>
                    <a:pt x="654812" y="151800"/>
                    <a:pt x="649920" y="133024"/>
                    <a:pt x="638444" y="99542"/>
                  </a:cubicBezTo>
                  <a:lnTo>
                    <a:pt x="612932" y="99542"/>
                  </a:lnTo>
                  <a:cubicBezTo>
                    <a:pt x="582589" y="99542"/>
                    <a:pt x="553344" y="82336"/>
                    <a:pt x="539902" y="57739"/>
                  </a:cubicBezTo>
                  <a:lnTo>
                    <a:pt x="538089" y="57739"/>
                  </a:lnTo>
                  <a:cubicBezTo>
                    <a:pt x="401005" y="57739"/>
                    <a:pt x="265643" y="27060"/>
                    <a:pt x="141833" y="-31796"/>
                  </a:cubicBezTo>
                  <a:cubicBezTo>
                    <a:pt x="136484" y="-34341"/>
                    <a:pt x="131150" y="-36902"/>
                    <a:pt x="125831" y="-39462"/>
                  </a:cubicBezTo>
                  <a:moveTo>
                    <a:pt x="783590" y="57739"/>
                  </a:moveTo>
                  <a:lnTo>
                    <a:pt x="713105" y="57739"/>
                  </a:lnTo>
                  <a:cubicBezTo>
                    <a:pt x="709158" y="76682"/>
                    <a:pt x="694344" y="91251"/>
                    <a:pt x="673892" y="96951"/>
                  </a:cubicBezTo>
                  <a:cubicBezTo>
                    <a:pt x="684835" y="127781"/>
                    <a:pt x="690367" y="147182"/>
                    <a:pt x="692881" y="158718"/>
                  </a:cubicBezTo>
                  <a:cubicBezTo>
                    <a:pt x="692881" y="158718"/>
                    <a:pt x="700273" y="158826"/>
                    <a:pt x="712434" y="158826"/>
                  </a:cubicBezTo>
                  <a:cubicBezTo>
                    <a:pt x="761903" y="158826"/>
                    <a:pt x="890316" y="157240"/>
                    <a:pt x="921420" y="141178"/>
                  </a:cubicBezTo>
                  <a:cubicBezTo>
                    <a:pt x="873140" y="116077"/>
                    <a:pt x="826125" y="86786"/>
                    <a:pt x="783590" y="57739"/>
                  </a:cubicBezTo>
                </a:path>
              </a:pathLst>
            </a:custGeom>
            <a:solidFill>
              <a:srgbClr val="C2EAE8"/>
            </a:solidFill>
            <a:ln w="152" cap="flat">
              <a:noFill/>
              <a:prstDash val="solid"/>
              <a:miter/>
            </a:ln>
          </p:spPr>
          <p:txBody>
            <a:bodyPr rtlCol="0" anchor="ctr"/>
            <a:lstStyle/>
            <a:p>
              <a:endParaRPr lang="en-IN"/>
            </a:p>
          </p:txBody>
        </p:sp>
        <p:sp>
          <p:nvSpPr>
            <p:cNvPr id="719" name="Graphic 231">
              <a:extLst>
                <a:ext uri="{FF2B5EF4-FFF2-40B4-BE49-F238E27FC236}">
                  <a16:creationId xmlns:a16="http://schemas.microsoft.com/office/drawing/2014/main" id="{F3EB8A00-D683-43A1-AB33-35D7ED751D72}"/>
                </a:ext>
              </a:extLst>
            </p:cNvPr>
            <p:cNvSpPr/>
            <p:nvPr/>
          </p:nvSpPr>
          <p:spPr>
            <a:xfrm flipV="1">
              <a:off x="5275350" y="629076"/>
              <a:ext cx="1184885" cy="249524"/>
            </a:xfrm>
            <a:custGeom>
              <a:avLst/>
              <a:gdLst>
                <a:gd name="connsiteX0" fmla="*/ 36167 w 1184885"/>
                <a:gd name="connsiteY0" fmla="*/ -39394 h 249524"/>
                <a:gd name="connsiteX1" fmla="*/ -11702 w 1184885"/>
                <a:gd name="connsiteY1" fmla="*/ -39394 h 249524"/>
                <a:gd name="connsiteX2" fmla="*/ 505321 w 1184885"/>
                <a:gd name="connsiteY2" fmla="*/ 210131 h 249524"/>
                <a:gd name="connsiteX3" fmla="*/ 1167651 w 1184885"/>
                <a:gd name="connsiteY3" fmla="*/ 210131 h 249524"/>
                <a:gd name="connsiteX4" fmla="*/ 1173183 w 1184885"/>
                <a:gd name="connsiteY4" fmla="*/ 204583 h 249524"/>
                <a:gd name="connsiteX5" fmla="*/ 1169937 w 1184885"/>
                <a:gd name="connsiteY5" fmla="*/ 199645 h 249524"/>
                <a:gd name="connsiteX6" fmla="*/ 1169937 w 1184885"/>
                <a:gd name="connsiteY6" fmla="*/ 199645 h 249524"/>
                <a:gd name="connsiteX7" fmla="*/ 1121169 w 1184885"/>
                <a:gd name="connsiteY7" fmla="*/ 176008 h 249524"/>
                <a:gd name="connsiteX8" fmla="*/ 1121154 w 1184885"/>
                <a:gd name="connsiteY8" fmla="*/ 176008 h 249524"/>
                <a:gd name="connsiteX9" fmla="*/ 912168 w 1184885"/>
                <a:gd name="connsiteY9" fmla="*/ 193657 h 249524"/>
                <a:gd name="connsiteX10" fmla="*/ 892615 w 1184885"/>
                <a:gd name="connsiteY10" fmla="*/ 193549 h 249524"/>
                <a:gd name="connsiteX11" fmla="*/ 873626 w 1184885"/>
                <a:gd name="connsiteY11" fmla="*/ 131782 h 249524"/>
                <a:gd name="connsiteX12" fmla="*/ 853936 w 1184885"/>
                <a:gd name="connsiteY12" fmla="*/ 134373 h 249524"/>
                <a:gd name="connsiteX13" fmla="*/ 838178 w 1184885"/>
                <a:gd name="connsiteY13" fmla="*/ 134373 h 249524"/>
                <a:gd name="connsiteX14" fmla="*/ 855948 w 1184885"/>
                <a:gd name="connsiteY14" fmla="*/ 193549 h 249524"/>
                <a:gd name="connsiteX15" fmla="*/ 836440 w 1184885"/>
                <a:gd name="connsiteY15" fmla="*/ 193733 h 249524"/>
                <a:gd name="connsiteX16" fmla="*/ 496741 w 1184885"/>
                <a:gd name="connsiteY16" fmla="*/ 148851 h 249524"/>
                <a:gd name="connsiteX17" fmla="*/ 187613 w 1184885"/>
                <a:gd name="connsiteY17" fmla="*/ -4631 h 249524"/>
                <a:gd name="connsiteX18" fmla="*/ 182873 w 1184885"/>
                <a:gd name="connsiteY18" fmla="*/ -4631 h 249524"/>
                <a:gd name="connsiteX19" fmla="*/ 36167 w 1184885"/>
                <a:gd name="connsiteY19" fmla="*/ -39394 h 249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4885" h="249524">
                  <a:moveTo>
                    <a:pt x="36167" y="-39394"/>
                  </a:moveTo>
                  <a:lnTo>
                    <a:pt x="-11702" y="-39394"/>
                  </a:lnTo>
                  <a:cubicBezTo>
                    <a:pt x="63940" y="4040"/>
                    <a:pt x="312581" y="143273"/>
                    <a:pt x="505321" y="210131"/>
                  </a:cubicBezTo>
                  <a:lnTo>
                    <a:pt x="1167651" y="210131"/>
                  </a:lnTo>
                  <a:cubicBezTo>
                    <a:pt x="1171111" y="210131"/>
                    <a:pt x="1173168" y="207357"/>
                    <a:pt x="1173183" y="204583"/>
                  </a:cubicBezTo>
                  <a:cubicBezTo>
                    <a:pt x="1173183" y="202617"/>
                    <a:pt x="1172178" y="200651"/>
                    <a:pt x="1169937" y="199645"/>
                  </a:cubicBezTo>
                  <a:lnTo>
                    <a:pt x="1169937" y="199645"/>
                  </a:lnTo>
                  <a:cubicBezTo>
                    <a:pt x="1153615" y="192346"/>
                    <a:pt x="1137308" y="184405"/>
                    <a:pt x="1121169" y="176008"/>
                  </a:cubicBezTo>
                  <a:cubicBezTo>
                    <a:pt x="1121154" y="176008"/>
                    <a:pt x="1121169" y="176008"/>
                    <a:pt x="1121154" y="176008"/>
                  </a:cubicBezTo>
                  <a:cubicBezTo>
                    <a:pt x="1090049" y="192071"/>
                    <a:pt x="961637" y="193657"/>
                    <a:pt x="912168" y="193657"/>
                  </a:cubicBezTo>
                  <a:cubicBezTo>
                    <a:pt x="900006" y="193657"/>
                    <a:pt x="892615" y="193549"/>
                    <a:pt x="892615" y="193549"/>
                  </a:cubicBezTo>
                  <a:cubicBezTo>
                    <a:pt x="890100" y="182013"/>
                    <a:pt x="884568" y="162612"/>
                    <a:pt x="873626" y="131782"/>
                  </a:cubicBezTo>
                  <a:cubicBezTo>
                    <a:pt x="867515" y="133473"/>
                    <a:pt x="860916" y="134373"/>
                    <a:pt x="853936" y="134373"/>
                  </a:cubicBezTo>
                  <a:lnTo>
                    <a:pt x="838178" y="134373"/>
                  </a:lnTo>
                  <a:cubicBezTo>
                    <a:pt x="849653" y="167855"/>
                    <a:pt x="854545" y="186631"/>
                    <a:pt x="855948" y="193549"/>
                  </a:cubicBezTo>
                  <a:cubicBezTo>
                    <a:pt x="855948" y="193549"/>
                    <a:pt x="848876" y="193733"/>
                    <a:pt x="836440" y="193733"/>
                  </a:cubicBezTo>
                  <a:cubicBezTo>
                    <a:pt x="779473" y="193733"/>
                    <a:pt x="610248" y="190044"/>
                    <a:pt x="496741" y="148851"/>
                  </a:cubicBezTo>
                  <a:cubicBezTo>
                    <a:pt x="442273" y="129100"/>
                    <a:pt x="203355" y="27876"/>
                    <a:pt x="187613" y="-4631"/>
                  </a:cubicBezTo>
                  <a:lnTo>
                    <a:pt x="182873" y="-4631"/>
                  </a:lnTo>
                  <a:cubicBezTo>
                    <a:pt x="155548" y="-4631"/>
                    <a:pt x="85337" y="-18408"/>
                    <a:pt x="36167" y="-39394"/>
                  </a:cubicBezTo>
                </a:path>
              </a:pathLst>
            </a:custGeom>
            <a:solidFill>
              <a:srgbClr val="918F90"/>
            </a:solidFill>
            <a:ln w="152" cap="flat">
              <a:noFill/>
              <a:prstDash val="solid"/>
              <a:miter/>
            </a:ln>
          </p:spPr>
          <p:txBody>
            <a:bodyPr rtlCol="0" anchor="ctr"/>
            <a:lstStyle/>
            <a:p>
              <a:endParaRPr lang="en-IN"/>
            </a:p>
          </p:txBody>
        </p:sp>
        <p:sp>
          <p:nvSpPr>
            <p:cNvPr id="720" name="Graphic 231">
              <a:extLst>
                <a:ext uri="{FF2B5EF4-FFF2-40B4-BE49-F238E27FC236}">
                  <a16:creationId xmlns:a16="http://schemas.microsoft.com/office/drawing/2014/main" id="{EDBB7077-3560-41A8-8EFE-B1D25826E9A6}"/>
                </a:ext>
              </a:extLst>
            </p:cNvPr>
            <p:cNvSpPr/>
            <p:nvPr/>
          </p:nvSpPr>
          <p:spPr>
            <a:xfrm flipV="1">
              <a:off x="6026688" y="704834"/>
              <a:ext cx="173202" cy="41803"/>
            </a:xfrm>
            <a:custGeom>
              <a:avLst/>
              <a:gdLst>
                <a:gd name="connsiteX0" fmla="*/ 160104 w 173202"/>
                <a:gd name="connsiteY0" fmla="*/ -39603 h 41803"/>
                <a:gd name="connsiteX1" fmla="*/ -13098 w 173202"/>
                <a:gd name="connsiteY1" fmla="*/ -39603 h 41803"/>
                <a:gd name="connsiteX2" fmla="*/ 59932 w 173202"/>
                <a:gd name="connsiteY2" fmla="*/ 2200 h 41803"/>
                <a:gd name="connsiteX3" fmla="*/ 85443 w 173202"/>
                <a:gd name="connsiteY3" fmla="*/ 2200 h 41803"/>
                <a:gd name="connsiteX4" fmla="*/ 101202 w 173202"/>
                <a:gd name="connsiteY4" fmla="*/ 2200 h 41803"/>
                <a:gd name="connsiteX5" fmla="*/ 120892 w 173202"/>
                <a:gd name="connsiteY5" fmla="*/ -390 h 41803"/>
                <a:gd name="connsiteX6" fmla="*/ 160104 w 173202"/>
                <a:gd name="connsiteY6" fmla="*/ -39603 h 41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202" h="41803">
                  <a:moveTo>
                    <a:pt x="160104" y="-39603"/>
                  </a:moveTo>
                  <a:lnTo>
                    <a:pt x="-13098" y="-39603"/>
                  </a:lnTo>
                  <a:cubicBezTo>
                    <a:pt x="343" y="-15006"/>
                    <a:pt x="29589" y="2200"/>
                    <a:pt x="59932" y="2200"/>
                  </a:cubicBezTo>
                  <a:lnTo>
                    <a:pt x="85443" y="2200"/>
                  </a:lnTo>
                  <a:lnTo>
                    <a:pt x="101202" y="2200"/>
                  </a:lnTo>
                  <a:cubicBezTo>
                    <a:pt x="108182" y="2200"/>
                    <a:pt x="114780" y="1301"/>
                    <a:pt x="120892" y="-390"/>
                  </a:cubicBezTo>
                  <a:cubicBezTo>
                    <a:pt x="141344" y="-6090"/>
                    <a:pt x="156157" y="-20660"/>
                    <a:pt x="160104" y="-39603"/>
                  </a:cubicBezTo>
                </a:path>
              </a:pathLst>
            </a:custGeom>
            <a:solidFill>
              <a:srgbClr val="ACACAD"/>
            </a:solidFill>
            <a:ln w="152" cap="flat">
              <a:noFill/>
              <a:prstDash val="solid"/>
              <a:miter/>
            </a:ln>
          </p:spPr>
          <p:txBody>
            <a:bodyPr rtlCol="0" anchor="ctr"/>
            <a:lstStyle/>
            <a:p>
              <a:endParaRPr lang="en-IN"/>
            </a:p>
          </p:txBody>
        </p:sp>
        <p:sp>
          <p:nvSpPr>
            <p:cNvPr id="721" name="Graphic 231">
              <a:extLst>
                <a:ext uri="{FF2B5EF4-FFF2-40B4-BE49-F238E27FC236}">
                  <a16:creationId xmlns:a16="http://schemas.microsoft.com/office/drawing/2014/main" id="{41CF3C31-1F2B-46BA-B844-1441E3E6EF58}"/>
                </a:ext>
              </a:extLst>
            </p:cNvPr>
            <p:cNvSpPr/>
            <p:nvPr/>
          </p:nvSpPr>
          <p:spPr>
            <a:xfrm flipV="1">
              <a:off x="5323219" y="843838"/>
              <a:ext cx="289398" cy="34762"/>
            </a:xfrm>
            <a:custGeom>
              <a:avLst/>
              <a:gdLst>
                <a:gd name="connsiteX0" fmla="*/ 209729 w 289398"/>
                <a:gd name="connsiteY0" fmla="*/ -38595 h 34762"/>
                <a:gd name="connsiteX1" fmla="*/ -9428 w 289398"/>
                <a:gd name="connsiteY1" fmla="*/ -38595 h 34762"/>
                <a:gd name="connsiteX2" fmla="*/ -9428 w 289398"/>
                <a:gd name="connsiteY2" fmla="*/ -38595 h 34762"/>
                <a:gd name="connsiteX3" fmla="*/ 137278 w 289398"/>
                <a:gd name="connsiteY3" fmla="*/ -3833 h 34762"/>
                <a:gd name="connsiteX4" fmla="*/ 142018 w 289398"/>
                <a:gd name="connsiteY4" fmla="*/ -3833 h 34762"/>
                <a:gd name="connsiteX5" fmla="*/ 279970 w 289398"/>
                <a:gd name="connsiteY5" fmla="*/ -3833 h 34762"/>
                <a:gd name="connsiteX6" fmla="*/ 209729 w 289398"/>
                <a:gd name="connsiteY6" fmla="*/ -38595 h 3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9398" h="34762">
                  <a:moveTo>
                    <a:pt x="209729" y="-38595"/>
                  </a:moveTo>
                  <a:lnTo>
                    <a:pt x="-9428" y="-38595"/>
                  </a:lnTo>
                  <a:lnTo>
                    <a:pt x="-9428" y="-38595"/>
                  </a:lnTo>
                  <a:cubicBezTo>
                    <a:pt x="39742" y="-17610"/>
                    <a:pt x="109953" y="-3833"/>
                    <a:pt x="137278" y="-3833"/>
                  </a:cubicBezTo>
                  <a:lnTo>
                    <a:pt x="142018" y="-3833"/>
                  </a:lnTo>
                  <a:lnTo>
                    <a:pt x="279970" y="-3833"/>
                  </a:lnTo>
                  <a:cubicBezTo>
                    <a:pt x="255998" y="-15385"/>
                    <a:pt x="232482" y="-27074"/>
                    <a:pt x="209729" y="-38595"/>
                  </a:cubicBezTo>
                </a:path>
              </a:pathLst>
            </a:custGeom>
            <a:solidFill>
              <a:srgbClr val="B6B7B8"/>
            </a:solidFill>
            <a:ln w="152" cap="flat">
              <a:noFill/>
              <a:prstDash val="solid"/>
              <a:miter/>
            </a:ln>
          </p:spPr>
          <p:txBody>
            <a:bodyPr rtlCol="0" anchor="ctr"/>
            <a:lstStyle/>
            <a:p>
              <a:endParaRPr lang="en-IN"/>
            </a:p>
          </p:txBody>
        </p:sp>
        <p:sp>
          <p:nvSpPr>
            <p:cNvPr id="722" name="Graphic 231">
              <a:extLst>
                <a:ext uri="{FF2B5EF4-FFF2-40B4-BE49-F238E27FC236}">
                  <a16:creationId xmlns:a16="http://schemas.microsoft.com/office/drawing/2014/main" id="{4C23D2C7-331D-499C-9714-9375B4DB6466}"/>
                </a:ext>
              </a:extLst>
            </p:cNvPr>
            <p:cNvSpPr/>
            <p:nvPr/>
          </p:nvSpPr>
          <p:spPr>
            <a:xfrm flipV="1">
              <a:off x="6251676" y="850026"/>
              <a:ext cx="1116588" cy="583905"/>
            </a:xfrm>
            <a:custGeom>
              <a:avLst/>
              <a:gdLst>
                <a:gd name="connsiteX0" fmla="*/ 736695 w 1116588"/>
                <a:gd name="connsiteY0" fmla="*/ -36508 h 583905"/>
                <a:gd name="connsiteX1" fmla="*/ 71530 w 1116588"/>
                <a:gd name="connsiteY1" fmla="*/ -36508 h 583905"/>
                <a:gd name="connsiteX2" fmla="*/ 27166 w 1116588"/>
                <a:gd name="connsiteY2" fmla="*/ 7871 h 583905"/>
                <a:gd name="connsiteX3" fmla="*/ 27166 w 1116588"/>
                <a:gd name="connsiteY3" fmla="*/ 394159 h 583905"/>
                <a:gd name="connsiteX4" fmla="*/ -17060 w 1116588"/>
                <a:gd name="connsiteY4" fmla="*/ 505732 h 583905"/>
                <a:gd name="connsiteX5" fmla="*/ -11955 w 1116588"/>
                <a:gd name="connsiteY5" fmla="*/ 507759 h 583905"/>
                <a:gd name="connsiteX6" fmla="*/ 32653 w 1116588"/>
                <a:gd name="connsiteY6" fmla="*/ 394693 h 583905"/>
                <a:gd name="connsiteX7" fmla="*/ 32653 w 1116588"/>
                <a:gd name="connsiteY7" fmla="*/ 7871 h 583905"/>
                <a:gd name="connsiteX8" fmla="*/ 71530 w 1116588"/>
                <a:gd name="connsiteY8" fmla="*/ -31006 h 583905"/>
                <a:gd name="connsiteX9" fmla="*/ 736695 w 1116588"/>
                <a:gd name="connsiteY9" fmla="*/ -31006 h 583905"/>
                <a:gd name="connsiteX10" fmla="*/ 803431 w 1116588"/>
                <a:gd name="connsiteY10" fmla="*/ 18021 h 583905"/>
                <a:gd name="connsiteX11" fmla="*/ 1011472 w 1116588"/>
                <a:gd name="connsiteY11" fmla="*/ 270060 h 583905"/>
                <a:gd name="connsiteX12" fmla="*/ 1084898 w 1116588"/>
                <a:gd name="connsiteY12" fmla="*/ 350268 h 583905"/>
                <a:gd name="connsiteX13" fmla="*/ 1093921 w 1116588"/>
                <a:gd name="connsiteY13" fmla="*/ 439072 h 583905"/>
                <a:gd name="connsiteX14" fmla="*/ 1045686 w 1116588"/>
                <a:gd name="connsiteY14" fmla="*/ 545112 h 583905"/>
                <a:gd name="connsiteX15" fmla="*/ 1050685 w 1116588"/>
                <a:gd name="connsiteY15" fmla="*/ 547398 h 583905"/>
                <a:gd name="connsiteX16" fmla="*/ 1099529 w 1116588"/>
                <a:gd name="connsiteY16" fmla="*/ 439986 h 583905"/>
                <a:gd name="connsiteX17" fmla="*/ 1090370 w 1116588"/>
                <a:gd name="connsiteY17" fmla="*/ 349704 h 583905"/>
                <a:gd name="connsiteX18" fmla="*/ 1012585 w 1116588"/>
                <a:gd name="connsiteY18" fmla="*/ 264665 h 583905"/>
                <a:gd name="connsiteX19" fmla="*/ 808689 w 1116588"/>
                <a:gd name="connsiteY19" fmla="*/ 16406 h 583905"/>
                <a:gd name="connsiteX20" fmla="*/ 736695 w 1116588"/>
                <a:gd name="connsiteY20" fmla="*/ -36508 h 583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16588" h="583905">
                  <a:moveTo>
                    <a:pt x="736695" y="-36508"/>
                  </a:moveTo>
                  <a:lnTo>
                    <a:pt x="71530" y="-36508"/>
                  </a:lnTo>
                  <a:cubicBezTo>
                    <a:pt x="47070" y="-36508"/>
                    <a:pt x="27166" y="-16604"/>
                    <a:pt x="27166" y="7871"/>
                  </a:cubicBezTo>
                  <a:lnTo>
                    <a:pt x="27166" y="394159"/>
                  </a:lnTo>
                  <a:lnTo>
                    <a:pt x="-17060" y="505732"/>
                  </a:lnTo>
                  <a:lnTo>
                    <a:pt x="-11955" y="507759"/>
                  </a:lnTo>
                  <a:lnTo>
                    <a:pt x="32653" y="394693"/>
                  </a:lnTo>
                  <a:lnTo>
                    <a:pt x="32653" y="7871"/>
                  </a:lnTo>
                  <a:cubicBezTo>
                    <a:pt x="32653" y="-13571"/>
                    <a:pt x="50087" y="-31006"/>
                    <a:pt x="71530" y="-31006"/>
                  </a:cubicBezTo>
                  <a:lnTo>
                    <a:pt x="736695" y="-31006"/>
                  </a:lnTo>
                  <a:cubicBezTo>
                    <a:pt x="767647" y="-31006"/>
                    <a:pt x="794470" y="-11301"/>
                    <a:pt x="803431" y="18021"/>
                  </a:cubicBezTo>
                  <a:cubicBezTo>
                    <a:pt x="828623" y="100485"/>
                    <a:pt x="889156" y="242887"/>
                    <a:pt x="1011472" y="270060"/>
                  </a:cubicBezTo>
                  <a:cubicBezTo>
                    <a:pt x="1051340" y="277726"/>
                    <a:pt x="1080814" y="309958"/>
                    <a:pt x="1084898" y="350268"/>
                  </a:cubicBezTo>
                  <a:lnTo>
                    <a:pt x="1093921" y="439072"/>
                  </a:lnTo>
                  <a:lnTo>
                    <a:pt x="1045686" y="545112"/>
                  </a:lnTo>
                  <a:lnTo>
                    <a:pt x="1050685" y="547398"/>
                  </a:lnTo>
                  <a:lnTo>
                    <a:pt x="1099529" y="439986"/>
                  </a:lnTo>
                  <a:lnTo>
                    <a:pt x="1090370" y="349704"/>
                  </a:lnTo>
                  <a:cubicBezTo>
                    <a:pt x="1086041" y="306972"/>
                    <a:pt x="1054784" y="272788"/>
                    <a:pt x="1012585" y="264665"/>
                  </a:cubicBezTo>
                  <a:cubicBezTo>
                    <a:pt x="893073" y="238117"/>
                    <a:pt x="833530" y="97726"/>
                    <a:pt x="808689" y="16406"/>
                  </a:cubicBezTo>
                  <a:cubicBezTo>
                    <a:pt x="799011" y="-15232"/>
                    <a:pt x="770086" y="-36508"/>
                    <a:pt x="736695" y="-36508"/>
                  </a:cubicBezTo>
                </a:path>
              </a:pathLst>
            </a:custGeom>
            <a:solidFill>
              <a:srgbClr val="000000"/>
            </a:solidFill>
            <a:ln w="152" cap="flat">
              <a:noFill/>
              <a:prstDash val="solid"/>
              <a:miter/>
            </a:ln>
          </p:spPr>
          <p:txBody>
            <a:bodyPr rtlCol="0" anchor="ctr"/>
            <a:lstStyle/>
            <a:p>
              <a:endParaRPr lang="en-IN"/>
            </a:p>
          </p:txBody>
        </p:sp>
        <p:sp>
          <p:nvSpPr>
            <p:cNvPr id="723" name="Graphic 231">
              <a:extLst>
                <a:ext uri="{FF2B5EF4-FFF2-40B4-BE49-F238E27FC236}">
                  <a16:creationId xmlns:a16="http://schemas.microsoft.com/office/drawing/2014/main" id="{B661ACFB-D01B-488C-8CED-C6F864E01A3F}"/>
                </a:ext>
              </a:extLst>
            </p:cNvPr>
            <p:cNvSpPr/>
            <p:nvPr/>
          </p:nvSpPr>
          <p:spPr>
            <a:xfrm flipV="1">
              <a:off x="6846387" y="861380"/>
              <a:ext cx="42763" cy="569914"/>
            </a:xfrm>
            <a:custGeom>
              <a:avLst/>
              <a:gdLst>
                <a:gd name="connsiteX0" fmla="*/ 6660 w 42763"/>
                <a:gd name="connsiteY0" fmla="*/ -36475 h 569914"/>
                <a:gd name="connsiteX1" fmla="*/ 1158 w 42763"/>
                <a:gd name="connsiteY1" fmla="*/ -36247 h 569914"/>
                <a:gd name="connsiteX2" fmla="*/ 19842 w 42763"/>
                <a:gd name="connsiteY2" fmla="*/ 426196 h 569914"/>
                <a:gd name="connsiteX3" fmla="*/ -17389 w 42763"/>
                <a:gd name="connsiteY3" fmla="*/ 531611 h 569914"/>
                <a:gd name="connsiteX4" fmla="*/ -12207 w 42763"/>
                <a:gd name="connsiteY4" fmla="*/ 533440 h 569914"/>
                <a:gd name="connsiteX5" fmla="*/ 25374 w 42763"/>
                <a:gd name="connsiteY5" fmla="*/ 427034 h 569914"/>
                <a:gd name="connsiteX6" fmla="*/ 6660 w 42763"/>
                <a:gd name="connsiteY6" fmla="*/ -36475 h 56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763" h="569914">
                  <a:moveTo>
                    <a:pt x="6660" y="-36475"/>
                  </a:moveTo>
                  <a:lnTo>
                    <a:pt x="1158" y="-36247"/>
                  </a:lnTo>
                  <a:lnTo>
                    <a:pt x="19842" y="426196"/>
                  </a:lnTo>
                  <a:lnTo>
                    <a:pt x="-17389" y="531611"/>
                  </a:lnTo>
                  <a:lnTo>
                    <a:pt x="-12207" y="533440"/>
                  </a:lnTo>
                  <a:lnTo>
                    <a:pt x="25374" y="427034"/>
                  </a:lnTo>
                  <a:lnTo>
                    <a:pt x="6660" y="-36475"/>
                  </a:lnTo>
                </a:path>
              </a:pathLst>
            </a:custGeom>
            <a:solidFill>
              <a:srgbClr val="000000"/>
            </a:solidFill>
            <a:ln w="152" cap="flat">
              <a:noFill/>
              <a:prstDash val="solid"/>
              <a:miter/>
            </a:ln>
          </p:spPr>
          <p:txBody>
            <a:bodyPr rtlCol="0" anchor="ctr"/>
            <a:lstStyle/>
            <a:p>
              <a:endParaRPr lang="en-IN"/>
            </a:p>
          </p:txBody>
        </p:sp>
        <p:sp>
          <p:nvSpPr>
            <p:cNvPr id="724" name="Graphic 231">
              <a:extLst>
                <a:ext uri="{FF2B5EF4-FFF2-40B4-BE49-F238E27FC236}">
                  <a16:creationId xmlns:a16="http://schemas.microsoft.com/office/drawing/2014/main" id="{236E44F9-A020-41D1-9906-84F54F01C852}"/>
                </a:ext>
              </a:extLst>
            </p:cNvPr>
            <p:cNvSpPr/>
            <p:nvPr/>
          </p:nvSpPr>
          <p:spPr>
            <a:xfrm flipV="1">
              <a:off x="6166714" y="619551"/>
              <a:ext cx="1188149" cy="297210"/>
            </a:xfrm>
            <a:custGeom>
              <a:avLst/>
              <a:gdLst>
                <a:gd name="connsiteX0" fmla="*/ 1089323 w 1188149"/>
                <a:gd name="connsiteY0" fmla="*/ 15637 h 297210"/>
                <a:gd name="connsiteX1" fmla="*/ 973468 w 1188149"/>
                <a:gd name="connsiteY1" fmla="*/ 15180 h 297210"/>
                <a:gd name="connsiteX2" fmla="*/ 935658 w 1188149"/>
                <a:gd name="connsiteY2" fmla="*/ 182028 h 297210"/>
                <a:gd name="connsiteX3" fmla="*/ 1018731 w 1188149"/>
                <a:gd name="connsiteY3" fmla="*/ 136871 h 297210"/>
                <a:gd name="connsiteX4" fmla="*/ 1080469 w 1188149"/>
                <a:gd name="connsiteY4" fmla="*/ 58004 h 297210"/>
                <a:gd name="connsiteX5" fmla="*/ 1092569 w 1188149"/>
                <a:gd name="connsiteY5" fmla="*/ 15622 h 297210"/>
                <a:gd name="connsiteX6" fmla="*/ 1089323 w 1188149"/>
                <a:gd name="connsiteY6" fmla="*/ 15637 h 297210"/>
                <a:gd name="connsiteX7" fmla="*/ 158540 w 1188149"/>
                <a:gd name="connsiteY7" fmla="*/ 10197 h 297210"/>
                <a:gd name="connsiteX8" fmla="*/ 151042 w 1188149"/>
                <a:gd name="connsiteY8" fmla="*/ 31609 h 297210"/>
                <a:gd name="connsiteX9" fmla="*/ 176980 w 1188149"/>
                <a:gd name="connsiteY9" fmla="*/ 113661 h 297210"/>
                <a:gd name="connsiteX10" fmla="*/ 293079 w 1188149"/>
                <a:gd name="connsiteY10" fmla="*/ 187118 h 297210"/>
                <a:gd name="connsiteX11" fmla="*/ 532667 w 1188149"/>
                <a:gd name="connsiteY11" fmla="*/ 246920 h 297210"/>
                <a:gd name="connsiteX12" fmla="*/ 599494 w 1188149"/>
                <a:gd name="connsiteY12" fmla="*/ 246920 h 297210"/>
                <a:gd name="connsiteX13" fmla="*/ 649969 w 1188149"/>
                <a:gd name="connsiteY13" fmla="*/ 8825 h 297210"/>
                <a:gd name="connsiteX14" fmla="*/ 193821 w 1188149"/>
                <a:gd name="connsiteY14" fmla="*/ -13135 h 297210"/>
                <a:gd name="connsiteX15" fmla="*/ 158540 w 1188149"/>
                <a:gd name="connsiteY15" fmla="*/ 10197 h 297210"/>
                <a:gd name="connsiteX16" fmla="*/ 919808 w 1188149"/>
                <a:gd name="connsiteY16" fmla="*/ 189983 h 297210"/>
                <a:gd name="connsiteX17" fmla="*/ 962419 w 1188149"/>
                <a:gd name="connsiteY17" fmla="*/ 15043 h 297210"/>
                <a:gd name="connsiteX18" fmla="*/ 683131 w 1188149"/>
                <a:gd name="connsiteY18" fmla="*/ 9755 h 297210"/>
                <a:gd name="connsiteX19" fmla="*/ 634058 w 1188149"/>
                <a:gd name="connsiteY19" fmla="*/ 246920 h 297210"/>
                <a:gd name="connsiteX20" fmla="*/ 747154 w 1188149"/>
                <a:gd name="connsiteY20" fmla="*/ 246920 h 297210"/>
                <a:gd name="connsiteX21" fmla="*/ 919808 w 1188149"/>
                <a:gd name="connsiteY21" fmla="*/ 189983 h 297210"/>
                <a:gd name="connsiteX22" fmla="*/ 1155876 w 1188149"/>
                <a:gd name="connsiteY22" fmla="*/ 65960 h 297210"/>
                <a:gd name="connsiteX23" fmla="*/ 927947 w 1188149"/>
                <a:gd name="connsiteY23" fmla="*/ 198075 h 297210"/>
                <a:gd name="connsiteX24" fmla="*/ 927901 w 1188149"/>
                <a:gd name="connsiteY24" fmla="*/ 198136 h 297210"/>
                <a:gd name="connsiteX25" fmla="*/ 927855 w 1188149"/>
                <a:gd name="connsiteY25" fmla="*/ 198121 h 297210"/>
                <a:gd name="connsiteX26" fmla="*/ 747154 w 1188149"/>
                <a:gd name="connsiteY26" fmla="*/ 257923 h 297210"/>
                <a:gd name="connsiteX27" fmla="*/ 532667 w 1188149"/>
                <a:gd name="connsiteY27" fmla="*/ 257923 h 297210"/>
                <a:gd name="connsiteX28" fmla="*/ 287806 w 1188149"/>
                <a:gd name="connsiteY28" fmla="*/ 196780 h 297210"/>
                <a:gd name="connsiteX29" fmla="*/ -15059 w 1188149"/>
                <a:gd name="connsiteY29" fmla="*/ -29793 h 297210"/>
                <a:gd name="connsiteX30" fmla="*/ -16309 w 1188149"/>
                <a:gd name="connsiteY30" fmla="*/ -36026 h 297210"/>
                <a:gd name="connsiteX31" fmla="*/ -11279 w 1188149"/>
                <a:gd name="connsiteY31" fmla="*/ -39288 h 297210"/>
                <a:gd name="connsiteX32" fmla="*/ -10822 w 1188149"/>
                <a:gd name="connsiteY32" fmla="*/ -39272 h 297210"/>
                <a:gd name="connsiteX33" fmla="*/ 1089323 w 1188149"/>
                <a:gd name="connsiteY33" fmla="*/ 4649 h 297210"/>
                <a:gd name="connsiteX34" fmla="*/ 1134662 w 1188149"/>
                <a:gd name="connsiteY34" fmla="*/ 4436 h 297210"/>
                <a:gd name="connsiteX35" fmla="*/ 1136826 w 1188149"/>
                <a:gd name="connsiteY35" fmla="*/ 4436 h 297210"/>
                <a:gd name="connsiteX36" fmla="*/ 1169089 w 1188149"/>
                <a:gd name="connsiteY36" fmla="*/ 26016 h 297210"/>
                <a:gd name="connsiteX37" fmla="*/ 1155876 w 1188149"/>
                <a:gd name="connsiteY37" fmla="*/ 65960 h 29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88149" h="297210">
                  <a:moveTo>
                    <a:pt x="1089323" y="15637"/>
                  </a:moveTo>
                  <a:cubicBezTo>
                    <a:pt x="1050598" y="15637"/>
                    <a:pt x="1011980" y="15485"/>
                    <a:pt x="973468" y="15180"/>
                  </a:cubicBezTo>
                  <a:cubicBezTo>
                    <a:pt x="963822" y="105264"/>
                    <a:pt x="945945" y="157918"/>
                    <a:pt x="935658" y="182028"/>
                  </a:cubicBezTo>
                  <a:cubicBezTo>
                    <a:pt x="962892" y="168175"/>
                    <a:pt x="990857" y="152889"/>
                    <a:pt x="1018731" y="136871"/>
                  </a:cubicBezTo>
                  <a:cubicBezTo>
                    <a:pt x="1048785" y="119605"/>
                    <a:pt x="1070944" y="91335"/>
                    <a:pt x="1080469" y="58004"/>
                  </a:cubicBezTo>
                  <a:lnTo>
                    <a:pt x="1092569" y="15622"/>
                  </a:lnTo>
                  <a:cubicBezTo>
                    <a:pt x="1091472" y="15637"/>
                    <a:pt x="1090405" y="15637"/>
                    <a:pt x="1089323" y="15637"/>
                  </a:cubicBezTo>
                  <a:moveTo>
                    <a:pt x="158540" y="10197"/>
                  </a:moveTo>
                  <a:lnTo>
                    <a:pt x="151042" y="31609"/>
                  </a:lnTo>
                  <a:cubicBezTo>
                    <a:pt x="140511" y="61693"/>
                    <a:pt x="151027" y="95175"/>
                    <a:pt x="176980" y="113661"/>
                  </a:cubicBezTo>
                  <a:cubicBezTo>
                    <a:pt x="213556" y="139706"/>
                    <a:pt x="252967" y="165264"/>
                    <a:pt x="293079" y="187118"/>
                  </a:cubicBezTo>
                  <a:cubicBezTo>
                    <a:pt x="364829" y="226254"/>
                    <a:pt x="447673" y="246920"/>
                    <a:pt x="532667" y="246920"/>
                  </a:cubicBezTo>
                  <a:lnTo>
                    <a:pt x="599494" y="246920"/>
                  </a:lnTo>
                  <a:cubicBezTo>
                    <a:pt x="604508" y="232502"/>
                    <a:pt x="630965" y="151593"/>
                    <a:pt x="649969" y="8825"/>
                  </a:cubicBezTo>
                  <a:cubicBezTo>
                    <a:pt x="495313" y="4010"/>
                    <a:pt x="343005" y="-3291"/>
                    <a:pt x="193821" y="-13135"/>
                  </a:cubicBezTo>
                  <a:cubicBezTo>
                    <a:pt x="178139" y="-14172"/>
                    <a:pt x="163752" y="-4647"/>
                    <a:pt x="158540" y="10197"/>
                  </a:cubicBezTo>
                  <a:moveTo>
                    <a:pt x="919808" y="189983"/>
                  </a:moveTo>
                  <a:cubicBezTo>
                    <a:pt x="925828" y="178400"/>
                    <a:pt x="950502" y="125076"/>
                    <a:pt x="962419" y="15043"/>
                  </a:cubicBezTo>
                  <a:cubicBezTo>
                    <a:pt x="868572" y="14220"/>
                    <a:pt x="775470" y="12406"/>
                    <a:pt x="683131" y="9755"/>
                  </a:cubicBezTo>
                  <a:cubicBezTo>
                    <a:pt x="665438" y="144613"/>
                    <a:pt x="642395" y="221911"/>
                    <a:pt x="634058" y="246920"/>
                  </a:cubicBezTo>
                  <a:lnTo>
                    <a:pt x="747154" y="246920"/>
                  </a:lnTo>
                  <a:cubicBezTo>
                    <a:pt x="789125" y="246920"/>
                    <a:pt x="851472" y="223663"/>
                    <a:pt x="919808" y="189983"/>
                  </a:cubicBezTo>
                  <a:moveTo>
                    <a:pt x="1155876" y="65960"/>
                  </a:moveTo>
                  <a:cubicBezTo>
                    <a:pt x="1085726" y="111101"/>
                    <a:pt x="1003598" y="160601"/>
                    <a:pt x="927947" y="198075"/>
                  </a:cubicBezTo>
                  <a:lnTo>
                    <a:pt x="927901" y="198136"/>
                  </a:lnTo>
                  <a:lnTo>
                    <a:pt x="927855" y="198121"/>
                  </a:lnTo>
                  <a:cubicBezTo>
                    <a:pt x="856745" y="233326"/>
                    <a:pt x="791350" y="257923"/>
                    <a:pt x="747154" y="257923"/>
                  </a:cubicBezTo>
                  <a:lnTo>
                    <a:pt x="532667" y="257923"/>
                  </a:lnTo>
                  <a:cubicBezTo>
                    <a:pt x="445844" y="257923"/>
                    <a:pt x="361171" y="236770"/>
                    <a:pt x="287806" y="196780"/>
                  </a:cubicBezTo>
                  <a:cubicBezTo>
                    <a:pt x="150615" y="121982"/>
                    <a:pt x="21304" y="4451"/>
                    <a:pt x="-15059" y="-29793"/>
                  </a:cubicBezTo>
                  <a:cubicBezTo>
                    <a:pt x="-16751" y="-31393"/>
                    <a:pt x="-17253" y="-33893"/>
                    <a:pt x="-16309" y="-36026"/>
                  </a:cubicBezTo>
                  <a:cubicBezTo>
                    <a:pt x="-15425" y="-38023"/>
                    <a:pt x="-13443" y="-39288"/>
                    <a:pt x="-11279" y="-39288"/>
                  </a:cubicBezTo>
                  <a:cubicBezTo>
                    <a:pt x="-11142" y="-39288"/>
                    <a:pt x="-10975" y="-39288"/>
                    <a:pt x="-10822" y="-39272"/>
                  </a:cubicBezTo>
                  <a:cubicBezTo>
                    <a:pt x="339302" y="-10133"/>
                    <a:pt x="709451" y="4649"/>
                    <a:pt x="1089323" y="4649"/>
                  </a:cubicBezTo>
                  <a:cubicBezTo>
                    <a:pt x="1104517" y="4649"/>
                    <a:pt x="1119590" y="4543"/>
                    <a:pt x="1134662" y="4436"/>
                  </a:cubicBezTo>
                  <a:lnTo>
                    <a:pt x="1136826" y="4436"/>
                  </a:lnTo>
                  <a:cubicBezTo>
                    <a:pt x="1150938" y="4360"/>
                    <a:pt x="1164014" y="13001"/>
                    <a:pt x="1169089" y="26016"/>
                  </a:cubicBezTo>
                  <a:cubicBezTo>
                    <a:pt x="1174850" y="40814"/>
                    <a:pt x="1169424" y="57242"/>
                    <a:pt x="1155876" y="65960"/>
                  </a:cubicBezTo>
                </a:path>
              </a:pathLst>
            </a:custGeom>
            <a:solidFill>
              <a:srgbClr val="000000"/>
            </a:solidFill>
            <a:ln w="152" cap="flat">
              <a:noFill/>
              <a:prstDash val="solid"/>
              <a:miter/>
            </a:ln>
          </p:spPr>
          <p:txBody>
            <a:bodyPr rtlCol="0" anchor="ctr"/>
            <a:lstStyle/>
            <a:p>
              <a:endParaRPr lang="en-IN"/>
            </a:p>
          </p:txBody>
        </p:sp>
        <p:sp>
          <p:nvSpPr>
            <p:cNvPr id="725" name="Graphic 231">
              <a:extLst>
                <a:ext uri="{FF2B5EF4-FFF2-40B4-BE49-F238E27FC236}">
                  <a16:creationId xmlns:a16="http://schemas.microsoft.com/office/drawing/2014/main" id="{8BA357D3-3FF3-43A7-B094-8CD0CC26ED8E}"/>
                </a:ext>
              </a:extLst>
            </p:cNvPr>
            <p:cNvSpPr/>
            <p:nvPr/>
          </p:nvSpPr>
          <p:spPr>
            <a:xfrm flipV="1">
              <a:off x="7665450" y="990310"/>
              <a:ext cx="115499" cy="147401"/>
            </a:xfrm>
            <a:custGeom>
              <a:avLst/>
              <a:gdLst>
                <a:gd name="connsiteX0" fmla="*/ -20628 w 115499"/>
                <a:gd name="connsiteY0" fmla="*/ 76847 h 147401"/>
                <a:gd name="connsiteX1" fmla="*/ -11042 w 115499"/>
                <a:gd name="connsiteY1" fmla="*/ 51564 h 147401"/>
                <a:gd name="connsiteX2" fmla="*/ 88978 w 115499"/>
                <a:gd name="connsiteY2" fmla="*/ -37087 h 147401"/>
                <a:gd name="connsiteX3" fmla="*/ 93245 w 115499"/>
                <a:gd name="connsiteY3" fmla="*/ 61988 h 147401"/>
                <a:gd name="connsiteX4" fmla="*/ 87866 w 115499"/>
                <a:gd name="connsiteY4" fmla="*/ 110314 h 147401"/>
                <a:gd name="connsiteX5" fmla="*/ 2476 w 115499"/>
                <a:gd name="connsiteY5" fmla="*/ 110314 h 147401"/>
                <a:gd name="connsiteX6" fmla="*/ -20628 w 115499"/>
                <a:gd name="connsiteY6" fmla="*/ 76847 h 147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99" h="147401">
                  <a:moveTo>
                    <a:pt x="-20628" y="76847"/>
                  </a:moveTo>
                  <a:lnTo>
                    <a:pt x="-11042" y="51564"/>
                  </a:lnTo>
                  <a:cubicBezTo>
                    <a:pt x="5951" y="6713"/>
                    <a:pt x="43807" y="-25916"/>
                    <a:pt x="88978" y="-37087"/>
                  </a:cubicBezTo>
                  <a:cubicBezTo>
                    <a:pt x="93291" y="19545"/>
                    <a:pt x="93245" y="61988"/>
                    <a:pt x="93245" y="61988"/>
                  </a:cubicBezTo>
                  <a:cubicBezTo>
                    <a:pt x="93245" y="80200"/>
                    <a:pt x="90975" y="96430"/>
                    <a:pt x="87866" y="110314"/>
                  </a:cubicBezTo>
                  <a:lnTo>
                    <a:pt x="2476" y="110314"/>
                  </a:lnTo>
                  <a:cubicBezTo>
                    <a:pt x="-14806" y="110314"/>
                    <a:pt x="-26754" y="93016"/>
                    <a:pt x="-20628" y="76847"/>
                  </a:cubicBezTo>
                </a:path>
              </a:pathLst>
            </a:custGeom>
            <a:solidFill>
              <a:srgbClr val="BE1E2D"/>
            </a:solidFill>
            <a:ln w="152" cap="flat">
              <a:noFill/>
              <a:prstDash val="solid"/>
              <a:miter/>
            </a:ln>
          </p:spPr>
          <p:txBody>
            <a:bodyPr rtlCol="0" anchor="ctr"/>
            <a:lstStyle/>
            <a:p>
              <a:endParaRPr lang="en-IN"/>
            </a:p>
          </p:txBody>
        </p:sp>
        <p:sp>
          <p:nvSpPr>
            <p:cNvPr id="726" name="Graphic 231">
              <a:extLst>
                <a:ext uri="{FF2B5EF4-FFF2-40B4-BE49-F238E27FC236}">
                  <a16:creationId xmlns:a16="http://schemas.microsoft.com/office/drawing/2014/main" id="{5CA338AD-C899-43D4-870F-A17AEDE5C459}"/>
                </a:ext>
              </a:extLst>
            </p:cNvPr>
            <p:cNvSpPr/>
            <p:nvPr/>
          </p:nvSpPr>
          <p:spPr>
            <a:xfrm flipV="1">
              <a:off x="7701536" y="1006510"/>
              <a:ext cx="72387" cy="81823"/>
            </a:xfrm>
            <a:custGeom>
              <a:avLst/>
              <a:gdLst>
                <a:gd name="connsiteX0" fmla="*/ -21318 w 72387"/>
                <a:gd name="connsiteY0" fmla="*/ 23642 h 81823"/>
                <a:gd name="connsiteX1" fmla="*/ -15298 w 72387"/>
                <a:gd name="connsiteY1" fmla="*/ 7793 h 81823"/>
                <a:gd name="connsiteX2" fmla="*/ 16295 w 72387"/>
                <a:gd name="connsiteY2" fmla="*/ -33371 h 81823"/>
                <a:gd name="connsiteX3" fmla="*/ 49228 w 72387"/>
                <a:gd name="connsiteY3" fmla="*/ -16880 h 81823"/>
                <a:gd name="connsiteX4" fmla="*/ 50051 w 72387"/>
                <a:gd name="connsiteY4" fmla="*/ 14331 h 81823"/>
                <a:gd name="connsiteX5" fmla="*/ 49960 w 72387"/>
                <a:gd name="connsiteY5" fmla="*/ 19284 h 81823"/>
                <a:gd name="connsiteX6" fmla="*/ 23945 w 72387"/>
                <a:gd name="connsiteY6" fmla="*/ 44613 h 81823"/>
                <a:gd name="connsiteX7" fmla="*/ -6824 w 72387"/>
                <a:gd name="connsiteY7" fmla="*/ 44613 h 81823"/>
                <a:gd name="connsiteX8" fmla="*/ -21318 w 72387"/>
                <a:gd name="connsiteY8" fmla="*/ 23642 h 81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387" h="81823">
                  <a:moveTo>
                    <a:pt x="-21318" y="23642"/>
                  </a:moveTo>
                  <a:lnTo>
                    <a:pt x="-15298" y="7793"/>
                  </a:lnTo>
                  <a:cubicBezTo>
                    <a:pt x="-8897" y="-9124"/>
                    <a:pt x="2259" y="-23266"/>
                    <a:pt x="16295" y="-33371"/>
                  </a:cubicBezTo>
                  <a:cubicBezTo>
                    <a:pt x="29675" y="-43017"/>
                    <a:pt x="48497" y="-33371"/>
                    <a:pt x="49228" y="-16880"/>
                  </a:cubicBezTo>
                  <a:cubicBezTo>
                    <a:pt x="50066" y="2093"/>
                    <a:pt x="50051" y="14331"/>
                    <a:pt x="50051" y="14331"/>
                  </a:cubicBezTo>
                  <a:cubicBezTo>
                    <a:pt x="50051" y="16007"/>
                    <a:pt x="50021" y="17653"/>
                    <a:pt x="49960" y="19284"/>
                  </a:cubicBezTo>
                  <a:cubicBezTo>
                    <a:pt x="49457" y="33381"/>
                    <a:pt x="38057" y="44613"/>
                    <a:pt x="23945" y="44613"/>
                  </a:cubicBezTo>
                  <a:lnTo>
                    <a:pt x="-6824" y="44613"/>
                  </a:lnTo>
                  <a:cubicBezTo>
                    <a:pt x="-17660" y="44613"/>
                    <a:pt x="-25158" y="33777"/>
                    <a:pt x="-21318" y="23642"/>
                  </a:cubicBezTo>
                </a:path>
              </a:pathLst>
            </a:custGeom>
            <a:solidFill>
              <a:srgbClr val="ED1C24"/>
            </a:solidFill>
            <a:ln w="152" cap="flat">
              <a:noFill/>
              <a:prstDash val="solid"/>
              <a:miter/>
            </a:ln>
          </p:spPr>
          <p:txBody>
            <a:bodyPr rtlCol="0" anchor="ctr"/>
            <a:lstStyle/>
            <a:p>
              <a:endParaRPr lang="en-IN"/>
            </a:p>
          </p:txBody>
        </p:sp>
        <p:sp>
          <p:nvSpPr>
            <p:cNvPr id="727" name="Graphic 231">
              <a:extLst>
                <a:ext uri="{FF2B5EF4-FFF2-40B4-BE49-F238E27FC236}">
                  <a16:creationId xmlns:a16="http://schemas.microsoft.com/office/drawing/2014/main" id="{CE675C6B-573E-4DBB-B891-C115087E268A}"/>
                </a:ext>
              </a:extLst>
            </p:cNvPr>
            <p:cNvSpPr/>
            <p:nvPr/>
          </p:nvSpPr>
          <p:spPr>
            <a:xfrm flipV="1">
              <a:off x="7677568" y="995613"/>
              <a:ext cx="63695" cy="38283"/>
            </a:xfrm>
            <a:custGeom>
              <a:avLst/>
              <a:gdLst>
                <a:gd name="connsiteX0" fmla="*/ 5249 w 63695"/>
                <a:gd name="connsiteY0" fmla="*/ -37454 h 38283"/>
                <a:gd name="connsiteX1" fmla="*/ -15934 w 63695"/>
                <a:gd name="connsiteY1" fmla="*/ -18830 h 38283"/>
                <a:gd name="connsiteX2" fmla="*/ -21268 w 63695"/>
                <a:gd name="connsiteY2" fmla="*/ -10372 h 38283"/>
                <a:gd name="connsiteX3" fmla="*/ -8406 w 63695"/>
                <a:gd name="connsiteY3" fmla="*/ 830 h 38283"/>
                <a:gd name="connsiteX4" fmla="*/ 18965 w 63695"/>
                <a:gd name="connsiteY4" fmla="*/ 830 h 38283"/>
                <a:gd name="connsiteX5" fmla="*/ 41521 w 63695"/>
                <a:gd name="connsiteY5" fmla="*/ -10067 h 38283"/>
                <a:gd name="connsiteX6" fmla="*/ 17304 w 63695"/>
                <a:gd name="connsiteY6" fmla="*/ -10067 h 38283"/>
                <a:gd name="connsiteX7" fmla="*/ 2811 w 63695"/>
                <a:gd name="connsiteY7" fmla="*/ -31037 h 38283"/>
                <a:gd name="connsiteX8" fmla="*/ 5249 w 63695"/>
                <a:gd name="connsiteY8" fmla="*/ -37454 h 38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695" h="38283">
                  <a:moveTo>
                    <a:pt x="5249" y="-37454"/>
                  </a:moveTo>
                  <a:cubicBezTo>
                    <a:pt x="-3971" y="-32439"/>
                    <a:pt x="-11332" y="-26115"/>
                    <a:pt x="-15934" y="-18830"/>
                  </a:cubicBezTo>
                  <a:lnTo>
                    <a:pt x="-21268" y="-10372"/>
                  </a:lnTo>
                  <a:cubicBezTo>
                    <a:pt x="-24682" y="-4962"/>
                    <a:pt x="-18037" y="830"/>
                    <a:pt x="-8406" y="830"/>
                  </a:cubicBezTo>
                  <a:lnTo>
                    <a:pt x="18965" y="830"/>
                  </a:lnTo>
                  <a:cubicBezTo>
                    <a:pt x="29999" y="830"/>
                    <a:pt x="39174" y="-3819"/>
                    <a:pt x="41521" y="-10067"/>
                  </a:cubicBezTo>
                  <a:lnTo>
                    <a:pt x="17304" y="-10067"/>
                  </a:lnTo>
                  <a:cubicBezTo>
                    <a:pt x="6469" y="-10067"/>
                    <a:pt x="-1029" y="-20903"/>
                    <a:pt x="2811" y="-31037"/>
                  </a:cubicBezTo>
                  <a:lnTo>
                    <a:pt x="5249" y="-37454"/>
                  </a:lnTo>
                </a:path>
              </a:pathLst>
            </a:custGeom>
            <a:solidFill>
              <a:srgbClr val="DF8F96"/>
            </a:solidFill>
            <a:ln w="152" cap="flat">
              <a:noFill/>
              <a:prstDash val="solid"/>
              <a:miter/>
            </a:ln>
          </p:spPr>
          <p:txBody>
            <a:bodyPr rtlCol="0" anchor="ctr"/>
            <a:lstStyle/>
            <a:p>
              <a:endParaRPr lang="en-IN"/>
            </a:p>
          </p:txBody>
        </p:sp>
        <p:sp>
          <p:nvSpPr>
            <p:cNvPr id="728" name="Graphic 231">
              <a:extLst>
                <a:ext uri="{FF2B5EF4-FFF2-40B4-BE49-F238E27FC236}">
                  <a16:creationId xmlns:a16="http://schemas.microsoft.com/office/drawing/2014/main" id="{A120B1FA-E347-4DF3-A98D-E232025AF020}"/>
                </a:ext>
              </a:extLst>
            </p:cNvPr>
            <p:cNvSpPr/>
            <p:nvPr/>
          </p:nvSpPr>
          <p:spPr>
            <a:xfrm flipV="1">
              <a:off x="7701536" y="1006510"/>
              <a:ext cx="40383" cy="32781"/>
            </a:xfrm>
            <a:custGeom>
              <a:avLst/>
              <a:gdLst>
                <a:gd name="connsiteX0" fmla="*/ -1430 w 40383"/>
                <a:gd name="connsiteY0" fmla="*/ -37393 h 32781"/>
                <a:gd name="connsiteX1" fmla="*/ -11885 w 40383"/>
                <a:gd name="connsiteY1" fmla="*/ -35351 h 32781"/>
                <a:gd name="connsiteX2" fmla="*/ -18788 w 40383"/>
                <a:gd name="connsiteY2" fmla="*/ -31998 h 32781"/>
                <a:gd name="connsiteX3" fmla="*/ -21227 w 40383"/>
                <a:gd name="connsiteY3" fmla="*/ -25582 h 32781"/>
                <a:gd name="connsiteX4" fmla="*/ -6733 w 40383"/>
                <a:gd name="connsiteY4" fmla="*/ -4612 h 32781"/>
                <a:gd name="connsiteX5" fmla="*/ 17483 w 40383"/>
                <a:gd name="connsiteY5" fmla="*/ -4612 h 32781"/>
                <a:gd name="connsiteX6" fmla="*/ 18062 w 40383"/>
                <a:gd name="connsiteY6" fmla="*/ -7248 h 32781"/>
                <a:gd name="connsiteX7" fmla="*/ 18138 w 40383"/>
                <a:gd name="connsiteY7" fmla="*/ -9885 h 32781"/>
                <a:gd name="connsiteX8" fmla="*/ 17407 w 40383"/>
                <a:gd name="connsiteY8" fmla="*/ -26542 h 32781"/>
                <a:gd name="connsiteX9" fmla="*/ -1430 w 40383"/>
                <a:gd name="connsiteY9" fmla="*/ -37393 h 32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3" h="32781">
                  <a:moveTo>
                    <a:pt x="-1430" y="-37393"/>
                  </a:moveTo>
                  <a:cubicBezTo>
                    <a:pt x="-4981" y="-37393"/>
                    <a:pt x="-8623" y="-36753"/>
                    <a:pt x="-11885" y="-35351"/>
                  </a:cubicBezTo>
                  <a:cubicBezTo>
                    <a:pt x="-14277" y="-34299"/>
                    <a:pt x="-16594" y="-33187"/>
                    <a:pt x="-18788" y="-31998"/>
                  </a:cubicBezTo>
                  <a:lnTo>
                    <a:pt x="-21227" y="-25582"/>
                  </a:lnTo>
                  <a:cubicBezTo>
                    <a:pt x="-25067" y="-15448"/>
                    <a:pt x="-17569" y="-4612"/>
                    <a:pt x="-6733" y="-4612"/>
                  </a:cubicBezTo>
                  <a:lnTo>
                    <a:pt x="17483" y="-4612"/>
                  </a:lnTo>
                  <a:cubicBezTo>
                    <a:pt x="17818" y="-5450"/>
                    <a:pt x="18001" y="-6334"/>
                    <a:pt x="18062" y="-7248"/>
                  </a:cubicBezTo>
                  <a:cubicBezTo>
                    <a:pt x="18108" y="-8117"/>
                    <a:pt x="18138" y="-8986"/>
                    <a:pt x="18138" y="-9885"/>
                  </a:cubicBezTo>
                  <a:cubicBezTo>
                    <a:pt x="18138" y="-9885"/>
                    <a:pt x="18153" y="-16423"/>
                    <a:pt x="17407" y="-26542"/>
                  </a:cubicBezTo>
                  <a:cubicBezTo>
                    <a:pt x="16934" y="-32928"/>
                    <a:pt x="7988" y="-37393"/>
                    <a:pt x="-1430" y="-37393"/>
                  </a:cubicBezTo>
                </a:path>
              </a:pathLst>
            </a:custGeom>
            <a:solidFill>
              <a:srgbClr val="F68E92"/>
            </a:solidFill>
            <a:ln w="152" cap="flat">
              <a:noFill/>
              <a:prstDash val="solid"/>
              <a:miter/>
            </a:ln>
          </p:spPr>
          <p:txBody>
            <a:bodyPr rtlCol="0" anchor="ctr"/>
            <a:lstStyle/>
            <a:p>
              <a:endParaRPr lang="en-IN"/>
            </a:p>
          </p:txBody>
        </p:sp>
        <p:sp>
          <p:nvSpPr>
            <p:cNvPr id="729" name="Graphic 231">
              <a:extLst>
                <a:ext uri="{FF2B5EF4-FFF2-40B4-BE49-F238E27FC236}">
                  <a16:creationId xmlns:a16="http://schemas.microsoft.com/office/drawing/2014/main" id="{168DED23-FB59-418C-8432-A822B9E12DA4}"/>
                </a:ext>
              </a:extLst>
            </p:cNvPr>
            <p:cNvSpPr/>
            <p:nvPr/>
          </p:nvSpPr>
          <p:spPr>
            <a:xfrm flipV="1">
              <a:off x="7664052" y="988939"/>
              <a:ext cx="113996" cy="150159"/>
            </a:xfrm>
            <a:custGeom>
              <a:avLst/>
              <a:gdLst>
                <a:gd name="connsiteX0" fmla="*/ 90388 w 113996"/>
                <a:gd name="connsiteY0" fmla="*/ -37087 h 150159"/>
                <a:gd name="connsiteX1" fmla="*/ 90053 w 113996"/>
                <a:gd name="connsiteY1" fmla="*/ -37042 h 150159"/>
                <a:gd name="connsiteX2" fmla="*/ -10927 w 113996"/>
                <a:gd name="connsiteY2" fmla="*/ 52463 h 150159"/>
                <a:gd name="connsiteX3" fmla="*/ -20513 w 113996"/>
                <a:gd name="connsiteY3" fmla="*/ 77746 h 150159"/>
                <a:gd name="connsiteX4" fmla="*/ -17572 w 113996"/>
                <a:gd name="connsiteY4" fmla="*/ 101810 h 150159"/>
                <a:gd name="connsiteX5" fmla="*/ 3886 w 113996"/>
                <a:gd name="connsiteY5" fmla="*/ 113072 h 150159"/>
                <a:gd name="connsiteX6" fmla="*/ 89276 w 113996"/>
                <a:gd name="connsiteY6" fmla="*/ 113072 h 150159"/>
                <a:gd name="connsiteX7" fmla="*/ 90663 w 113996"/>
                <a:gd name="connsiteY7" fmla="*/ 111700 h 150159"/>
                <a:gd name="connsiteX8" fmla="*/ 89276 w 113996"/>
                <a:gd name="connsiteY8" fmla="*/ 110329 h 150159"/>
                <a:gd name="connsiteX9" fmla="*/ 3886 w 113996"/>
                <a:gd name="connsiteY9" fmla="*/ 110329 h 150159"/>
                <a:gd name="connsiteX10" fmla="*/ -15316 w 113996"/>
                <a:gd name="connsiteY10" fmla="*/ 100240 h 150159"/>
                <a:gd name="connsiteX11" fmla="*/ -17937 w 113996"/>
                <a:gd name="connsiteY11" fmla="*/ 78721 h 150159"/>
                <a:gd name="connsiteX12" fmla="*/ -8352 w 113996"/>
                <a:gd name="connsiteY12" fmla="*/ 53438 h 150159"/>
                <a:gd name="connsiteX13" fmla="*/ 90708 w 113996"/>
                <a:gd name="connsiteY13" fmla="*/ -34375 h 150159"/>
                <a:gd name="connsiteX14" fmla="*/ 91714 w 113996"/>
                <a:gd name="connsiteY14" fmla="*/ -36036 h 150159"/>
                <a:gd name="connsiteX15" fmla="*/ 90388 w 113996"/>
                <a:gd name="connsiteY15" fmla="*/ -37087 h 150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3996" h="150159">
                  <a:moveTo>
                    <a:pt x="90388" y="-37087"/>
                  </a:moveTo>
                  <a:lnTo>
                    <a:pt x="90053" y="-37042"/>
                  </a:lnTo>
                  <a:cubicBezTo>
                    <a:pt x="43724" y="-25581"/>
                    <a:pt x="5974" y="7886"/>
                    <a:pt x="-10927" y="52463"/>
                  </a:cubicBezTo>
                  <a:lnTo>
                    <a:pt x="-20513" y="77746"/>
                  </a:lnTo>
                  <a:cubicBezTo>
                    <a:pt x="-23592" y="85884"/>
                    <a:pt x="-22525" y="94647"/>
                    <a:pt x="-17572" y="101810"/>
                  </a:cubicBezTo>
                  <a:cubicBezTo>
                    <a:pt x="-12634" y="108973"/>
                    <a:pt x="-4816" y="113072"/>
                    <a:pt x="3886" y="113072"/>
                  </a:cubicBezTo>
                  <a:lnTo>
                    <a:pt x="89276" y="113072"/>
                  </a:lnTo>
                  <a:cubicBezTo>
                    <a:pt x="90038" y="113072"/>
                    <a:pt x="90663" y="112462"/>
                    <a:pt x="90663" y="111700"/>
                  </a:cubicBezTo>
                  <a:cubicBezTo>
                    <a:pt x="90663" y="110938"/>
                    <a:pt x="90038" y="110329"/>
                    <a:pt x="89276" y="110329"/>
                  </a:cubicBezTo>
                  <a:lnTo>
                    <a:pt x="3886" y="110329"/>
                  </a:lnTo>
                  <a:cubicBezTo>
                    <a:pt x="-3886" y="110329"/>
                    <a:pt x="-10897" y="106656"/>
                    <a:pt x="-15316" y="100240"/>
                  </a:cubicBezTo>
                  <a:cubicBezTo>
                    <a:pt x="-19736" y="93839"/>
                    <a:pt x="-20696" y="85991"/>
                    <a:pt x="-17937" y="78721"/>
                  </a:cubicBezTo>
                  <a:lnTo>
                    <a:pt x="-8352" y="53438"/>
                  </a:lnTo>
                  <a:cubicBezTo>
                    <a:pt x="8230" y="9699"/>
                    <a:pt x="45263" y="-23128"/>
                    <a:pt x="90708" y="-34375"/>
                  </a:cubicBezTo>
                  <a:cubicBezTo>
                    <a:pt x="91455" y="-34558"/>
                    <a:pt x="91897" y="-35304"/>
                    <a:pt x="91714" y="-36036"/>
                  </a:cubicBezTo>
                  <a:cubicBezTo>
                    <a:pt x="91562" y="-36661"/>
                    <a:pt x="90998" y="-37087"/>
                    <a:pt x="90388" y="-37087"/>
                  </a:cubicBezTo>
                </a:path>
              </a:pathLst>
            </a:custGeom>
            <a:solidFill>
              <a:srgbClr val="000000"/>
            </a:solidFill>
            <a:ln w="152" cap="flat">
              <a:noFill/>
              <a:prstDash val="solid"/>
              <a:miter/>
            </a:ln>
          </p:spPr>
          <p:txBody>
            <a:bodyPr rtlCol="0" anchor="ctr"/>
            <a:lstStyle/>
            <a:p>
              <a:endParaRPr lang="en-IN"/>
            </a:p>
          </p:txBody>
        </p:sp>
        <p:sp>
          <p:nvSpPr>
            <p:cNvPr id="730" name="Graphic 231">
              <a:extLst>
                <a:ext uri="{FF2B5EF4-FFF2-40B4-BE49-F238E27FC236}">
                  <a16:creationId xmlns:a16="http://schemas.microsoft.com/office/drawing/2014/main" id="{08D8F099-267D-4263-8BCB-2CD3AD11620C}"/>
                </a:ext>
              </a:extLst>
            </p:cNvPr>
            <p:cNvSpPr/>
            <p:nvPr/>
          </p:nvSpPr>
          <p:spPr>
            <a:xfrm flipV="1">
              <a:off x="6377894" y="986515"/>
              <a:ext cx="92355" cy="82921"/>
            </a:xfrm>
            <a:custGeom>
              <a:avLst/>
              <a:gdLst>
                <a:gd name="connsiteX0" fmla="*/ 62523 w 92355"/>
                <a:gd name="connsiteY0" fmla="*/ -37355 h 82921"/>
                <a:gd name="connsiteX1" fmla="*/ 55985 w 92355"/>
                <a:gd name="connsiteY1" fmla="*/ -33972 h 82921"/>
                <a:gd name="connsiteX2" fmla="*/ -14866 w 92355"/>
                <a:gd name="connsiteY2" fmla="*/ 39104 h 82921"/>
                <a:gd name="connsiteX3" fmla="*/ 74929 w 92355"/>
                <a:gd name="connsiteY3" fmla="*/ 45566 h 82921"/>
                <a:gd name="connsiteX4" fmla="*/ 76635 w 92355"/>
                <a:gd name="connsiteY4" fmla="*/ -9405 h 82921"/>
                <a:gd name="connsiteX5" fmla="*/ 76635 w 92355"/>
                <a:gd name="connsiteY5" fmla="*/ -9405 h 82921"/>
                <a:gd name="connsiteX6" fmla="*/ 62523 w 92355"/>
                <a:gd name="connsiteY6" fmla="*/ -37355 h 8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2355" h="82921">
                  <a:moveTo>
                    <a:pt x="62523" y="-37355"/>
                  </a:moveTo>
                  <a:cubicBezTo>
                    <a:pt x="60390" y="-37355"/>
                    <a:pt x="58180" y="-36273"/>
                    <a:pt x="55985" y="-33972"/>
                  </a:cubicBezTo>
                  <a:lnTo>
                    <a:pt x="-14866" y="39104"/>
                  </a:lnTo>
                  <a:cubicBezTo>
                    <a:pt x="14304" y="41375"/>
                    <a:pt x="44159" y="43523"/>
                    <a:pt x="74929" y="45566"/>
                  </a:cubicBezTo>
                  <a:cubicBezTo>
                    <a:pt x="77519" y="27963"/>
                    <a:pt x="78251" y="8959"/>
                    <a:pt x="76635" y="-9405"/>
                  </a:cubicBezTo>
                  <a:lnTo>
                    <a:pt x="76635" y="-9405"/>
                  </a:lnTo>
                  <a:cubicBezTo>
                    <a:pt x="75142" y="-26626"/>
                    <a:pt x="69244" y="-37355"/>
                    <a:pt x="62523" y="-37355"/>
                  </a:cubicBezTo>
                </a:path>
              </a:pathLst>
            </a:custGeom>
            <a:solidFill>
              <a:srgbClr val="670C10"/>
            </a:solidFill>
            <a:ln w="152" cap="flat">
              <a:noFill/>
              <a:prstDash val="solid"/>
              <a:miter/>
            </a:ln>
          </p:spPr>
          <p:txBody>
            <a:bodyPr rtlCol="0" anchor="ctr"/>
            <a:lstStyle/>
            <a:p>
              <a:endParaRPr lang="en-IN"/>
            </a:p>
          </p:txBody>
        </p:sp>
        <p:sp>
          <p:nvSpPr>
            <p:cNvPr id="731" name="Graphic 231">
              <a:extLst>
                <a:ext uri="{FF2B5EF4-FFF2-40B4-BE49-F238E27FC236}">
                  <a16:creationId xmlns:a16="http://schemas.microsoft.com/office/drawing/2014/main" id="{67BE274A-ED26-4D37-88E1-8672AF970A5F}"/>
                </a:ext>
              </a:extLst>
            </p:cNvPr>
            <p:cNvSpPr/>
            <p:nvPr/>
          </p:nvSpPr>
          <p:spPr>
            <a:xfrm flipV="1">
              <a:off x="6294744" y="898367"/>
              <a:ext cx="172943" cy="94610"/>
            </a:xfrm>
            <a:custGeom>
              <a:avLst/>
              <a:gdLst>
                <a:gd name="connsiteX0" fmla="*/ 68527 w 172943"/>
                <a:gd name="connsiteY0" fmla="*/ -37967 h 94610"/>
                <a:gd name="connsiteX1" fmla="*/ -14622 w 172943"/>
                <a:gd name="connsiteY1" fmla="*/ 47789 h 94610"/>
                <a:gd name="connsiteX2" fmla="*/ 20156 w 172943"/>
                <a:gd name="connsiteY2" fmla="*/ 50272 h 94610"/>
                <a:gd name="connsiteX3" fmla="*/ 40044 w 172943"/>
                <a:gd name="connsiteY3" fmla="*/ 30445 h 94610"/>
                <a:gd name="connsiteX4" fmla="*/ 44296 w 172943"/>
                <a:gd name="connsiteY4" fmla="*/ 51934 h 94610"/>
                <a:gd name="connsiteX5" fmla="*/ 116884 w 172943"/>
                <a:gd name="connsiteY5" fmla="*/ 56643 h 94610"/>
                <a:gd name="connsiteX6" fmla="*/ 137336 w 172943"/>
                <a:gd name="connsiteY6" fmla="*/ 29165 h 94610"/>
                <a:gd name="connsiteX7" fmla="*/ 137428 w 172943"/>
                <a:gd name="connsiteY7" fmla="*/ 29028 h 94610"/>
                <a:gd name="connsiteX8" fmla="*/ 142990 w 172943"/>
                <a:gd name="connsiteY8" fmla="*/ 20067 h 94610"/>
                <a:gd name="connsiteX9" fmla="*/ 146404 w 172943"/>
                <a:gd name="connsiteY9" fmla="*/ 12645 h 94610"/>
                <a:gd name="connsiteX10" fmla="*/ 147775 w 172943"/>
                <a:gd name="connsiteY10" fmla="*/ 9581 h 94610"/>
                <a:gd name="connsiteX11" fmla="*/ 151646 w 172943"/>
                <a:gd name="connsiteY11" fmla="*/ -1528 h 94610"/>
                <a:gd name="connsiteX12" fmla="*/ 151799 w 172943"/>
                <a:gd name="connsiteY12" fmla="*/ -2016 h 94610"/>
                <a:gd name="connsiteX13" fmla="*/ 158322 w 172943"/>
                <a:gd name="connsiteY13" fmla="*/ -31505 h 94610"/>
                <a:gd name="connsiteX14" fmla="*/ 68527 w 172943"/>
                <a:gd name="connsiteY14" fmla="*/ -37967 h 9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943" h="94610">
                  <a:moveTo>
                    <a:pt x="68527" y="-37967"/>
                  </a:moveTo>
                  <a:lnTo>
                    <a:pt x="-14622" y="47789"/>
                  </a:lnTo>
                  <a:cubicBezTo>
                    <a:pt x="-3040" y="48627"/>
                    <a:pt x="8543" y="49465"/>
                    <a:pt x="20156" y="50272"/>
                  </a:cubicBezTo>
                  <a:lnTo>
                    <a:pt x="40044" y="30445"/>
                  </a:lnTo>
                  <a:lnTo>
                    <a:pt x="44296" y="51934"/>
                  </a:lnTo>
                  <a:cubicBezTo>
                    <a:pt x="68390" y="53564"/>
                    <a:pt x="92622" y="55149"/>
                    <a:pt x="116884" y="56643"/>
                  </a:cubicBezTo>
                  <a:lnTo>
                    <a:pt x="137336" y="29165"/>
                  </a:lnTo>
                  <a:lnTo>
                    <a:pt x="137428" y="29028"/>
                  </a:lnTo>
                  <a:cubicBezTo>
                    <a:pt x="139393" y="26376"/>
                    <a:pt x="141238" y="23359"/>
                    <a:pt x="142990" y="20067"/>
                  </a:cubicBezTo>
                  <a:cubicBezTo>
                    <a:pt x="144209" y="17781"/>
                    <a:pt x="145291" y="15190"/>
                    <a:pt x="146404" y="12645"/>
                  </a:cubicBezTo>
                  <a:cubicBezTo>
                    <a:pt x="146861" y="11608"/>
                    <a:pt x="147349" y="10679"/>
                    <a:pt x="147775" y="9581"/>
                  </a:cubicBezTo>
                  <a:cubicBezTo>
                    <a:pt x="149178" y="6092"/>
                    <a:pt x="150442" y="2342"/>
                    <a:pt x="151646" y="-1528"/>
                  </a:cubicBezTo>
                  <a:cubicBezTo>
                    <a:pt x="151707" y="-1696"/>
                    <a:pt x="151753" y="-1849"/>
                    <a:pt x="151799" y="-2016"/>
                  </a:cubicBezTo>
                  <a:cubicBezTo>
                    <a:pt x="154573" y="-11069"/>
                    <a:pt x="156782" y="-21051"/>
                    <a:pt x="158322" y="-31505"/>
                  </a:cubicBezTo>
                  <a:cubicBezTo>
                    <a:pt x="127552" y="-33548"/>
                    <a:pt x="97697" y="-35696"/>
                    <a:pt x="68527" y="-37967"/>
                  </a:cubicBezTo>
                </a:path>
              </a:pathLst>
            </a:custGeom>
            <a:solidFill>
              <a:srgbClr val="8B2B30"/>
            </a:solidFill>
            <a:ln w="152" cap="flat">
              <a:noFill/>
              <a:prstDash val="solid"/>
              <a:miter/>
            </a:ln>
          </p:spPr>
          <p:txBody>
            <a:bodyPr rtlCol="0" anchor="ctr"/>
            <a:lstStyle/>
            <a:p>
              <a:endParaRPr lang="en-IN"/>
            </a:p>
          </p:txBody>
        </p:sp>
        <p:sp>
          <p:nvSpPr>
            <p:cNvPr id="732" name="Graphic 231">
              <a:extLst>
                <a:ext uri="{FF2B5EF4-FFF2-40B4-BE49-F238E27FC236}">
                  <a16:creationId xmlns:a16="http://schemas.microsoft.com/office/drawing/2014/main" id="{6E16200C-6322-4C6D-9048-E027916204A1}"/>
                </a:ext>
              </a:extLst>
            </p:cNvPr>
            <p:cNvSpPr/>
            <p:nvPr/>
          </p:nvSpPr>
          <p:spPr>
            <a:xfrm flipV="1">
              <a:off x="6416039" y="886861"/>
              <a:ext cx="2453" cy="1249"/>
            </a:xfrm>
            <a:custGeom>
              <a:avLst/>
              <a:gdLst>
                <a:gd name="connsiteX0" fmla="*/ -14827 w 2453"/>
                <a:gd name="connsiteY0" fmla="*/ -38400 h 1249"/>
                <a:gd name="connsiteX1" fmla="*/ -13181 w 2453"/>
                <a:gd name="connsiteY1" fmla="*/ -37151 h 1249"/>
                <a:gd name="connsiteX2" fmla="*/ -12373 w 2453"/>
                <a:gd name="connsiteY2" fmla="*/ -38248 h 1249"/>
                <a:gd name="connsiteX3" fmla="*/ -14827 w 2453"/>
                <a:gd name="connsiteY3" fmla="*/ -38400 h 1249"/>
              </a:gdLst>
              <a:ahLst/>
              <a:cxnLst>
                <a:cxn ang="0">
                  <a:pos x="connsiteX0" y="connsiteY0"/>
                </a:cxn>
                <a:cxn ang="0">
                  <a:pos x="connsiteX1" y="connsiteY1"/>
                </a:cxn>
                <a:cxn ang="0">
                  <a:pos x="connsiteX2" y="connsiteY2"/>
                </a:cxn>
                <a:cxn ang="0">
                  <a:pos x="connsiteX3" y="connsiteY3"/>
                </a:cxn>
              </a:cxnLst>
              <a:rect l="l" t="t" r="r" b="b"/>
              <a:pathLst>
                <a:path w="2453" h="1249">
                  <a:moveTo>
                    <a:pt x="-14827" y="-38400"/>
                  </a:moveTo>
                  <a:cubicBezTo>
                    <a:pt x="-14278" y="-37989"/>
                    <a:pt x="-13730" y="-37577"/>
                    <a:pt x="-13181" y="-37151"/>
                  </a:cubicBezTo>
                  <a:lnTo>
                    <a:pt x="-12373" y="-38248"/>
                  </a:lnTo>
                  <a:cubicBezTo>
                    <a:pt x="-13196" y="-38308"/>
                    <a:pt x="-14004" y="-38354"/>
                    <a:pt x="-14827" y="-38400"/>
                  </a:cubicBezTo>
                </a:path>
              </a:pathLst>
            </a:custGeom>
            <a:solidFill>
              <a:srgbClr val="333436"/>
            </a:solidFill>
            <a:ln w="152" cap="flat">
              <a:noFill/>
              <a:prstDash val="solid"/>
              <a:miter/>
            </a:ln>
          </p:spPr>
          <p:txBody>
            <a:bodyPr rtlCol="0" anchor="ctr"/>
            <a:lstStyle/>
            <a:p>
              <a:endParaRPr lang="en-IN"/>
            </a:p>
          </p:txBody>
        </p:sp>
        <p:sp>
          <p:nvSpPr>
            <p:cNvPr id="733" name="Graphic 231">
              <a:extLst>
                <a:ext uri="{FF2B5EF4-FFF2-40B4-BE49-F238E27FC236}">
                  <a16:creationId xmlns:a16="http://schemas.microsoft.com/office/drawing/2014/main" id="{06B0F10D-2C1B-4E16-9356-5DFC81752027}"/>
                </a:ext>
              </a:extLst>
            </p:cNvPr>
            <p:cNvSpPr/>
            <p:nvPr/>
          </p:nvSpPr>
          <p:spPr>
            <a:xfrm flipV="1">
              <a:off x="6362364" y="843838"/>
              <a:ext cx="34899" cy="18913"/>
            </a:xfrm>
            <a:custGeom>
              <a:avLst/>
              <a:gdLst>
                <a:gd name="connsiteX0" fmla="*/ -14614 w 34899"/>
                <a:gd name="connsiteY0" fmla="*/ -38654 h 18913"/>
                <a:gd name="connsiteX1" fmla="*/ 580 w 34899"/>
                <a:gd name="connsiteY1" fmla="*/ -19894 h 18913"/>
                <a:gd name="connsiteX2" fmla="*/ 2272 w 34899"/>
                <a:gd name="connsiteY2" fmla="*/ -19741 h 18913"/>
                <a:gd name="connsiteX3" fmla="*/ 14601 w 34899"/>
                <a:gd name="connsiteY3" fmla="*/ -27712 h 18913"/>
                <a:gd name="connsiteX4" fmla="*/ 20286 w 34899"/>
                <a:gd name="connsiteY4" fmla="*/ -35347 h 18913"/>
                <a:gd name="connsiteX5" fmla="*/ 18929 w 34899"/>
                <a:gd name="connsiteY5" fmla="*/ -38334 h 18913"/>
                <a:gd name="connsiteX6" fmla="*/ -14614 w 34899"/>
                <a:gd name="connsiteY6" fmla="*/ -38654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99" h="18913">
                  <a:moveTo>
                    <a:pt x="-14614" y="-38654"/>
                  </a:moveTo>
                  <a:cubicBezTo>
                    <a:pt x="-10819" y="-27453"/>
                    <a:pt x="-5348" y="-20930"/>
                    <a:pt x="580" y="-19894"/>
                  </a:cubicBezTo>
                  <a:cubicBezTo>
                    <a:pt x="1144" y="-19802"/>
                    <a:pt x="1708" y="-19741"/>
                    <a:pt x="2272" y="-19741"/>
                  </a:cubicBezTo>
                  <a:cubicBezTo>
                    <a:pt x="6341" y="-19741"/>
                    <a:pt x="10578" y="-22317"/>
                    <a:pt x="14601" y="-27712"/>
                  </a:cubicBezTo>
                  <a:lnTo>
                    <a:pt x="20286" y="-35347"/>
                  </a:lnTo>
                  <a:cubicBezTo>
                    <a:pt x="19828" y="-36337"/>
                    <a:pt x="19386" y="-37328"/>
                    <a:pt x="18929" y="-38334"/>
                  </a:cubicBezTo>
                  <a:cubicBezTo>
                    <a:pt x="7743" y="-38426"/>
                    <a:pt x="-3443" y="-38532"/>
                    <a:pt x="-14614" y="-38654"/>
                  </a:cubicBezTo>
                </a:path>
              </a:pathLst>
            </a:custGeom>
            <a:solidFill>
              <a:srgbClr val="70898A"/>
            </a:solidFill>
            <a:ln w="152" cap="flat">
              <a:noFill/>
              <a:prstDash val="solid"/>
              <a:miter/>
            </a:ln>
          </p:spPr>
          <p:txBody>
            <a:bodyPr rtlCol="0" anchor="ctr"/>
            <a:lstStyle/>
            <a:p>
              <a:endParaRPr lang="en-IN"/>
            </a:p>
          </p:txBody>
        </p:sp>
        <p:sp>
          <p:nvSpPr>
            <p:cNvPr id="734" name="Graphic 231">
              <a:extLst>
                <a:ext uri="{FF2B5EF4-FFF2-40B4-BE49-F238E27FC236}">
                  <a16:creationId xmlns:a16="http://schemas.microsoft.com/office/drawing/2014/main" id="{941CC9B9-4BD3-4BB8-BBC3-1E4994A54B4C}"/>
                </a:ext>
              </a:extLst>
            </p:cNvPr>
            <p:cNvSpPr/>
            <p:nvPr/>
          </p:nvSpPr>
          <p:spPr>
            <a:xfrm flipV="1">
              <a:off x="6357106" y="859444"/>
              <a:ext cx="52486" cy="31241"/>
            </a:xfrm>
            <a:custGeom>
              <a:avLst/>
              <a:gdLst>
                <a:gd name="connsiteX0" fmla="*/ 3257 w 52486"/>
                <a:gd name="connsiteY0" fmla="*/ -38493 h 31241"/>
                <a:gd name="connsiteX1" fmla="*/ -14634 w 52486"/>
                <a:gd name="connsiteY1" fmla="*/ -33555 h 31241"/>
                <a:gd name="connsiteX2" fmla="*/ -13430 w 52486"/>
                <a:gd name="connsiteY2" fmla="*/ -27474 h 31241"/>
                <a:gd name="connsiteX3" fmla="*/ -12226 w 52486"/>
                <a:gd name="connsiteY3" fmla="*/ -21409 h 31241"/>
                <a:gd name="connsiteX4" fmla="*/ -9376 w 52486"/>
                <a:gd name="connsiteY4" fmla="*/ -10558 h 31241"/>
                <a:gd name="connsiteX5" fmla="*/ 24167 w 52486"/>
                <a:gd name="connsiteY5" fmla="*/ -10238 h 31241"/>
                <a:gd name="connsiteX6" fmla="*/ 25523 w 52486"/>
                <a:gd name="connsiteY6" fmla="*/ -7251 h 31241"/>
                <a:gd name="connsiteX7" fmla="*/ 37852 w 52486"/>
                <a:gd name="connsiteY7" fmla="*/ -23801 h 31241"/>
                <a:gd name="connsiteX8" fmla="*/ 35703 w 52486"/>
                <a:gd name="connsiteY8" fmla="*/ -36466 h 31241"/>
                <a:gd name="connsiteX9" fmla="*/ 5574 w 52486"/>
                <a:gd name="connsiteY9" fmla="*/ -38416 h 31241"/>
                <a:gd name="connsiteX10" fmla="*/ 3257 w 52486"/>
                <a:gd name="connsiteY10" fmla="*/ -38493 h 3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86" h="31241">
                  <a:moveTo>
                    <a:pt x="3257" y="-38493"/>
                  </a:moveTo>
                  <a:cubicBezTo>
                    <a:pt x="-3189" y="-38493"/>
                    <a:pt x="-9346" y="-36725"/>
                    <a:pt x="-14634" y="-33555"/>
                  </a:cubicBezTo>
                  <a:lnTo>
                    <a:pt x="-13430" y="-27474"/>
                  </a:lnTo>
                  <a:lnTo>
                    <a:pt x="-12226" y="-21409"/>
                  </a:lnTo>
                  <a:cubicBezTo>
                    <a:pt x="-11449" y="-17416"/>
                    <a:pt x="-10489" y="-13804"/>
                    <a:pt x="-9376" y="-10558"/>
                  </a:cubicBezTo>
                  <a:cubicBezTo>
                    <a:pt x="1794" y="-10436"/>
                    <a:pt x="12981" y="-10329"/>
                    <a:pt x="24167" y="-10238"/>
                  </a:cubicBezTo>
                  <a:cubicBezTo>
                    <a:pt x="24624" y="-9232"/>
                    <a:pt x="25066" y="-8241"/>
                    <a:pt x="25523" y="-7251"/>
                  </a:cubicBezTo>
                  <a:lnTo>
                    <a:pt x="37852" y="-23801"/>
                  </a:lnTo>
                  <a:lnTo>
                    <a:pt x="35703" y="-36466"/>
                  </a:lnTo>
                  <a:cubicBezTo>
                    <a:pt x="25660" y="-37106"/>
                    <a:pt x="15602" y="-37746"/>
                    <a:pt x="5574" y="-38416"/>
                  </a:cubicBezTo>
                  <a:cubicBezTo>
                    <a:pt x="4797" y="-38462"/>
                    <a:pt x="4035" y="-38493"/>
                    <a:pt x="3257" y="-38493"/>
                  </a:cubicBezTo>
                </a:path>
              </a:pathLst>
            </a:custGeom>
            <a:solidFill>
              <a:srgbClr val="545456"/>
            </a:solidFill>
            <a:ln w="152" cap="flat">
              <a:noFill/>
              <a:prstDash val="solid"/>
              <a:miter/>
            </a:ln>
          </p:spPr>
          <p:txBody>
            <a:bodyPr rtlCol="0" anchor="ctr"/>
            <a:lstStyle/>
            <a:p>
              <a:endParaRPr lang="en-IN"/>
            </a:p>
          </p:txBody>
        </p:sp>
        <p:sp>
          <p:nvSpPr>
            <p:cNvPr id="735" name="Graphic 231">
              <a:extLst>
                <a:ext uri="{FF2B5EF4-FFF2-40B4-BE49-F238E27FC236}">
                  <a16:creationId xmlns:a16="http://schemas.microsoft.com/office/drawing/2014/main" id="{084EDD8B-C3CC-4626-9DA7-33545C0E5529}"/>
                </a:ext>
              </a:extLst>
            </p:cNvPr>
            <p:cNvSpPr/>
            <p:nvPr/>
          </p:nvSpPr>
          <p:spPr>
            <a:xfrm flipV="1">
              <a:off x="6407444" y="875995"/>
              <a:ext cx="10241" cy="12664"/>
            </a:xfrm>
            <a:custGeom>
              <a:avLst/>
              <a:gdLst>
                <a:gd name="connsiteX0" fmla="*/ -14800 w 10241"/>
                <a:gd name="connsiteY0" fmla="*/ -38439 h 12664"/>
                <a:gd name="connsiteX1" fmla="*/ -12651 w 10241"/>
                <a:gd name="connsiteY1" fmla="*/ -25774 h 12664"/>
                <a:gd name="connsiteX2" fmla="*/ -4559 w 10241"/>
                <a:gd name="connsiteY2" fmla="*/ -36640 h 12664"/>
                <a:gd name="connsiteX3" fmla="*/ -6205 w 10241"/>
                <a:gd name="connsiteY3" fmla="*/ -37890 h 12664"/>
                <a:gd name="connsiteX4" fmla="*/ -14800 w 10241"/>
                <a:gd name="connsiteY4" fmla="*/ -38439 h 1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1" h="12664">
                  <a:moveTo>
                    <a:pt x="-14800" y="-38439"/>
                  </a:moveTo>
                  <a:lnTo>
                    <a:pt x="-12651" y="-25774"/>
                  </a:lnTo>
                  <a:lnTo>
                    <a:pt x="-4559" y="-36640"/>
                  </a:lnTo>
                  <a:cubicBezTo>
                    <a:pt x="-5108" y="-37067"/>
                    <a:pt x="-5656" y="-37478"/>
                    <a:pt x="-6205" y="-37890"/>
                  </a:cubicBezTo>
                  <a:cubicBezTo>
                    <a:pt x="-9070" y="-38072"/>
                    <a:pt x="-11935" y="-38255"/>
                    <a:pt x="-14800" y="-38439"/>
                  </a:cubicBezTo>
                </a:path>
              </a:pathLst>
            </a:custGeom>
            <a:solidFill>
              <a:srgbClr val="636567"/>
            </a:solidFill>
            <a:ln w="152" cap="flat">
              <a:noFill/>
              <a:prstDash val="solid"/>
              <a:miter/>
            </a:ln>
          </p:spPr>
          <p:txBody>
            <a:bodyPr rtlCol="0" anchor="ctr"/>
            <a:lstStyle/>
            <a:p>
              <a:endParaRPr lang="en-IN"/>
            </a:p>
          </p:txBody>
        </p:sp>
        <p:sp>
          <p:nvSpPr>
            <p:cNvPr id="736" name="Graphic 231">
              <a:extLst>
                <a:ext uri="{FF2B5EF4-FFF2-40B4-BE49-F238E27FC236}">
                  <a16:creationId xmlns:a16="http://schemas.microsoft.com/office/drawing/2014/main" id="{C79C74D2-A30C-4222-A316-2C7C002E2FFA}"/>
                </a:ext>
              </a:extLst>
            </p:cNvPr>
            <p:cNvSpPr/>
            <p:nvPr/>
          </p:nvSpPr>
          <p:spPr>
            <a:xfrm flipV="1">
              <a:off x="6287460" y="867095"/>
              <a:ext cx="138790" cy="40126"/>
            </a:xfrm>
            <a:custGeom>
              <a:avLst/>
              <a:gdLst>
                <a:gd name="connsiteX0" fmla="*/ -7199 w 138790"/>
                <a:gd name="connsiteY0" fmla="*/ -38403 h 40126"/>
                <a:gd name="connsiteX1" fmla="*/ -14483 w 138790"/>
                <a:gd name="connsiteY1" fmla="*/ -30890 h 40126"/>
                <a:gd name="connsiteX2" fmla="*/ -10171 w 138790"/>
                <a:gd name="connsiteY2" fmla="*/ 1724 h 40126"/>
                <a:gd name="connsiteX3" fmla="*/ 27579 w 138790"/>
                <a:gd name="connsiteY3" fmla="*/ -35919 h 40126"/>
                <a:gd name="connsiteX4" fmla="*/ -7199 w 138790"/>
                <a:gd name="connsiteY4" fmla="*/ -38403 h 40126"/>
                <a:gd name="connsiteX5" fmla="*/ 51719 w 138790"/>
                <a:gd name="connsiteY5" fmla="*/ -34257 h 40126"/>
                <a:gd name="connsiteX6" fmla="*/ 55164 w 138790"/>
                <a:gd name="connsiteY6" fmla="*/ -16930 h 40126"/>
                <a:gd name="connsiteX7" fmla="*/ 73055 w 138790"/>
                <a:gd name="connsiteY7" fmla="*/ -21867 h 40126"/>
                <a:gd name="connsiteX8" fmla="*/ 75372 w 138790"/>
                <a:gd name="connsiteY8" fmla="*/ -21791 h 40126"/>
                <a:gd name="connsiteX9" fmla="*/ 105501 w 138790"/>
                <a:gd name="connsiteY9" fmla="*/ -19841 h 40126"/>
                <a:gd name="connsiteX10" fmla="*/ 114096 w 138790"/>
                <a:gd name="connsiteY10" fmla="*/ -19292 h 40126"/>
                <a:gd name="connsiteX11" fmla="*/ 116550 w 138790"/>
                <a:gd name="connsiteY11" fmla="*/ -19139 h 40126"/>
                <a:gd name="connsiteX12" fmla="*/ 124307 w 138790"/>
                <a:gd name="connsiteY12" fmla="*/ -29549 h 40126"/>
                <a:gd name="connsiteX13" fmla="*/ 51719 w 138790"/>
                <a:gd name="connsiteY13" fmla="*/ -34257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790" h="40126">
                  <a:moveTo>
                    <a:pt x="-7199" y="-38403"/>
                  </a:moveTo>
                  <a:lnTo>
                    <a:pt x="-14483" y="-30890"/>
                  </a:lnTo>
                  <a:lnTo>
                    <a:pt x="-10171" y="1724"/>
                  </a:lnTo>
                  <a:lnTo>
                    <a:pt x="27579" y="-35919"/>
                  </a:lnTo>
                  <a:cubicBezTo>
                    <a:pt x="15966" y="-36726"/>
                    <a:pt x="4384" y="-37564"/>
                    <a:pt x="-7199" y="-38403"/>
                  </a:cubicBezTo>
                  <a:moveTo>
                    <a:pt x="51719" y="-34257"/>
                  </a:moveTo>
                  <a:lnTo>
                    <a:pt x="55164" y="-16930"/>
                  </a:lnTo>
                  <a:cubicBezTo>
                    <a:pt x="60452" y="-20100"/>
                    <a:pt x="66609" y="-21867"/>
                    <a:pt x="73055" y="-21867"/>
                  </a:cubicBezTo>
                  <a:cubicBezTo>
                    <a:pt x="73833" y="-21867"/>
                    <a:pt x="74595" y="-21837"/>
                    <a:pt x="75372" y="-21791"/>
                  </a:cubicBezTo>
                  <a:cubicBezTo>
                    <a:pt x="85399" y="-21121"/>
                    <a:pt x="95458" y="-20481"/>
                    <a:pt x="105501" y="-19841"/>
                  </a:cubicBezTo>
                  <a:cubicBezTo>
                    <a:pt x="108366" y="-19657"/>
                    <a:pt x="111231" y="-19475"/>
                    <a:pt x="114096" y="-19292"/>
                  </a:cubicBezTo>
                  <a:cubicBezTo>
                    <a:pt x="114919" y="-19246"/>
                    <a:pt x="115727" y="-19200"/>
                    <a:pt x="116550" y="-19139"/>
                  </a:cubicBezTo>
                  <a:lnTo>
                    <a:pt x="124307" y="-29549"/>
                  </a:lnTo>
                  <a:cubicBezTo>
                    <a:pt x="100045" y="-31042"/>
                    <a:pt x="75814" y="-32627"/>
                    <a:pt x="51719" y="-34257"/>
                  </a:cubicBezTo>
                </a:path>
              </a:pathLst>
            </a:custGeom>
            <a:solidFill>
              <a:srgbClr val="000000"/>
            </a:solidFill>
            <a:ln w="152" cap="flat">
              <a:noFill/>
              <a:prstDash val="solid"/>
              <a:miter/>
            </a:ln>
          </p:spPr>
          <p:txBody>
            <a:bodyPr rtlCol="0" anchor="ctr"/>
            <a:lstStyle/>
            <a:p>
              <a:endParaRPr lang="en-IN"/>
            </a:p>
          </p:txBody>
        </p:sp>
        <p:sp>
          <p:nvSpPr>
            <p:cNvPr id="737" name="Graphic 231">
              <a:extLst>
                <a:ext uri="{FF2B5EF4-FFF2-40B4-BE49-F238E27FC236}">
                  <a16:creationId xmlns:a16="http://schemas.microsoft.com/office/drawing/2014/main" id="{1ABE7F1A-77D5-49C7-948E-5B8597E4D3C0}"/>
                </a:ext>
              </a:extLst>
            </p:cNvPr>
            <p:cNvSpPr/>
            <p:nvPr/>
          </p:nvSpPr>
          <p:spPr>
            <a:xfrm flipV="1">
              <a:off x="6311523" y="793552"/>
              <a:ext cx="185618" cy="100578"/>
            </a:xfrm>
            <a:custGeom>
              <a:avLst/>
              <a:gdLst>
                <a:gd name="connsiteX0" fmla="*/ 147263 w 185618"/>
                <a:gd name="connsiteY0" fmla="*/ -38725 h 100578"/>
                <a:gd name="connsiteX1" fmla="*/ -14753 w 185618"/>
                <a:gd name="connsiteY1" fmla="*/ -38725 h 100578"/>
                <a:gd name="connsiteX2" fmla="*/ -7469 w 185618"/>
                <a:gd name="connsiteY2" fmla="*/ 25512 h 100578"/>
                <a:gd name="connsiteX3" fmla="*/ 31912 w 185618"/>
                <a:gd name="connsiteY3" fmla="*/ 61631 h 100578"/>
                <a:gd name="connsiteX4" fmla="*/ 119496 w 185618"/>
                <a:gd name="connsiteY4" fmla="*/ 51131 h 100578"/>
                <a:gd name="connsiteX5" fmla="*/ 170748 w 185618"/>
                <a:gd name="connsiteY5" fmla="*/ -8610 h 100578"/>
                <a:gd name="connsiteX6" fmla="*/ 147263 w 185618"/>
                <a:gd name="connsiteY6" fmla="*/ -38725 h 100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618" h="100578">
                  <a:moveTo>
                    <a:pt x="147263" y="-38725"/>
                  </a:moveTo>
                  <a:lnTo>
                    <a:pt x="-14753" y="-38725"/>
                  </a:lnTo>
                  <a:lnTo>
                    <a:pt x="-7469" y="25512"/>
                  </a:lnTo>
                  <a:cubicBezTo>
                    <a:pt x="-4924" y="47945"/>
                    <a:pt x="12526" y="63947"/>
                    <a:pt x="31912" y="61631"/>
                  </a:cubicBezTo>
                  <a:lnTo>
                    <a:pt x="119496" y="51131"/>
                  </a:lnTo>
                  <a:cubicBezTo>
                    <a:pt x="146638" y="47884"/>
                    <a:pt x="168066" y="22906"/>
                    <a:pt x="170748" y="-8610"/>
                  </a:cubicBezTo>
                  <a:cubicBezTo>
                    <a:pt x="172120" y="-24734"/>
                    <a:pt x="161223" y="-38725"/>
                    <a:pt x="147263" y="-38725"/>
                  </a:cubicBezTo>
                </a:path>
              </a:pathLst>
            </a:custGeom>
            <a:solidFill>
              <a:srgbClr val="ED1C24"/>
            </a:solidFill>
            <a:ln w="152" cap="flat">
              <a:noFill/>
              <a:prstDash val="solid"/>
              <a:miter/>
            </a:ln>
          </p:spPr>
          <p:txBody>
            <a:bodyPr rtlCol="0" anchor="ctr"/>
            <a:lstStyle/>
            <a:p>
              <a:endParaRPr lang="en-IN"/>
            </a:p>
          </p:txBody>
        </p:sp>
        <p:sp>
          <p:nvSpPr>
            <p:cNvPr id="738" name="Graphic 231">
              <a:extLst>
                <a:ext uri="{FF2B5EF4-FFF2-40B4-BE49-F238E27FC236}">
                  <a16:creationId xmlns:a16="http://schemas.microsoft.com/office/drawing/2014/main" id="{D774E9CD-BDC6-47FF-A18C-250C9BF88B01}"/>
                </a:ext>
              </a:extLst>
            </p:cNvPr>
            <p:cNvSpPr/>
            <p:nvPr/>
          </p:nvSpPr>
          <p:spPr>
            <a:xfrm flipV="1">
              <a:off x="6287460" y="869960"/>
              <a:ext cx="165994" cy="24170"/>
            </a:xfrm>
            <a:custGeom>
              <a:avLst/>
              <a:gdLst>
                <a:gd name="connsiteX0" fmla="*/ 151433 w 165994"/>
                <a:gd name="connsiteY0" fmla="*/ -38441 h 24170"/>
                <a:gd name="connsiteX1" fmla="*/ -14561 w 165994"/>
                <a:gd name="connsiteY1" fmla="*/ -38441 h 24170"/>
                <a:gd name="connsiteX2" fmla="*/ -14561 w 165994"/>
                <a:gd name="connsiteY2" fmla="*/ -14270 h 24170"/>
                <a:gd name="connsiteX3" fmla="*/ 129000 w 165994"/>
                <a:gd name="connsiteY3" fmla="*/ -14270 h 24170"/>
                <a:gd name="connsiteX4" fmla="*/ 151433 w 165994"/>
                <a:gd name="connsiteY4" fmla="*/ -36703 h 24170"/>
                <a:gd name="connsiteX5" fmla="*/ 151433 w 165994"/>
                <a:gd name="connsiteY5" fmla="*/ -38441 h 24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994" h="24170">
                  <a:moveTo>
                    <a:pt x="151433" y="-38441"/>
                  </a:moveTo>
                  <a:lnTo>
                    <a:pt x="-14561" y="-38441"/>
                  </a:lnTo>
                  <a:lnTo>
                    <a:pt x="-14561" y="-14270"/>
                  </a:lnTo>
                  <a:lnTo>
                    <a:pt x="129000" y="-14270"/>
                  </a:lnTo>
                  <a:cubicBezTo>
                    <a:pt x="141390" y="-14270"/>
                    <a:pt x="151433" y="-24313"/>
                    <a:pt x="151433" y="-36703"/>
                  </a:cubicBezTo>
                  <a:lnTo>
                    <a:pt x="151433" y="-38441"/>
                  </a:lnTo>
                </a:path>
              </a:pathLst>
            </a:custGeom>
            <a:solidFill>
              <a:srgbClr val="000000"/>
            </a:solidFill>
            <a:ln w="152" cap="flat">
              <a:noFill/>
              <a:prstDash val="solid"/>
              <a:miter/>
            </a:ln>
          </p:spPr>
          <p:txBody>
            <a:bodyPr rtlCol="0" anchor="ctr"/>
            <a:lstStyle/>
            <a:p>
              <a:endParaRPr lang="en-IN"/>
            </a:p>
          </p:txBody>
        </p:sp>
        <p:sp>
          <p:nvSpPr>
            <p:cNvPr id="739" name="Graphic 231">
              <a:extLst>
                <a:ext uri="{FF2B5EF4-FFF2-40B4-BE49-F238E27FC236}">
                  <a16:creationId xmlns:a16="http://schemas.microsoft.com/office/drawing/2014/main" id="{856A4664-B1C1-4954-808B-6DA84ACDC373}"/>
                </a:ext>
              </a:extLst>
            </p:cNvPr>
            <p:cNvSpPr/>
            <p:nvPr/>
          </p:nvSpPr>
          <p:spPr>
            <a:xfrm flipV="1">
              <a:off x="6317223" y="793552"/>
              <a:ext cx="160523" cy="50286"/>
            </a:xfrm>
            <a:custGeom>
              <a:avLst/>
              <a:gdLst>
                <a:gd name="connsiteX0" fmla="*/ 113835 w 160523"/>
                <a:gd name="connsiteY0" fmla="*/ 652 h 50286"/>
                <a:gd name="connsiteX1" fmla="*/ 26251 w 160523"/>
                <a:gd name="connsiteY1" fmla="*/ 11152 h 50286"/>
                <a:gd name="connsiteX2" fmla="*/ -13129 w 160523"/>
                <a:gd name="connsiteY2" fmla="*/ -24967 h 50286"/>
                <a:gd name="connsiteX3" fmla="*/ -14714 w 160523"/>
                <a:gd name="connsiteY3" fmla="*/ -38912 h 50286"/>
                <a:gd name="connsiteX4" fmla="*/ 100866 w 160523"/>
                <a:gd name="connsiteY4" fmla="*/ -38912 h 50286"/>
                <a:gd name="connsiteX5" fmla="*/ 145809 w 160523"/>
                <a:gd name="connsiteY5" fmla="*/ -15839 h 50286"/>
                <a:gd name="connsiteX6" fmla="*/ 113835 w 160523"/>
                <a:gd name="connsiteY6" fmla="*/ 652 h 50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523" h="50286">
                  <a:moveTo>
                    <a:pt x="113835" y="652"/>
                  </a:moveTo>
                  <a:lnTo>
                    <a:pt x="26251" y="11152"/>
                  </a:lnTo>
                  <a:cubicBezTo>
                    <a:pt x="6865" y="13468"/>
                    <a:pt x="-10585" y="-2534"/>
                    <a:pt x="-13129" y="-24967"/>
                  </a:cubicBezTo>
                  <a:lnTo>
                    <a:pt x="-14714" y="-38912"/>
                  </a:lnTo>
                  <a:lnTo>
                    <a:pt x="100866" y="-38912"/>
                  </a:lnTo>
                  <a:cubicBezTo>
                    <a:pt x="119321" y="-38912"/>
                    <a:pt x="135628" y="-29752"/>
                    <a:pt x="145809" y="-15839"/>
                  </a:cubicBezTo>
                  <a:cubicBezTo>
                    <a:pt x="137076" y="-6892"/>
                    <a:pt x="126103" y="-827"/>
                    <a:pt x="113835" y="652"/>
                  </a:cubicBezTo>
                </a:path>
              </a:pathLst>
            </a:custGeom>
            <a:solidFill>
              <a:srgbClr val="F14950"/>
            </a:solidFill>
            <a:ln w="152" cap="flat">
              <a:noFill/>
              <a:prstDash val="solid"/>
              <a:miter/>
            </a:ln>
          </p:spPr>
          <p:txBody>
            <a:bodyPr rtlCol="0" anchor="ctr"/>
            <a:lstStyle/>
            <a:p>
              <a:endParaRPr lang="en-IN"/>
            </a:p>
          </p:txBody>
        </p:sp>
      </p:grpSp>
    </p:spTree>
    <p:extLst>
      <p:ext uri="{BB962C8B-B14F-4D97-AF65-F5344CB8AC3E}">
        <p14:creationId xmlns:p14="http://schemas.microsoft.com/office/powerpoint/2010/main" val="136234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55"/>
                                        </p:tgtEl>
                                        <p:attrNameLst>
                                          <p:attrName>style.visibility</p:attrName>
                                        </p:attrNameLst>
                                      </p:cBhvr>
                                      <p:to>
                                        <p:strVal val="visible"/>
                                      </p:to>
                                    </p:set>
                                    <p:anim calcmode="lin" valueType="num">
                                      <p:cBhvr additive="base">
                                        <p:cTn id="7" dur="750" fill="hold"/>
                                        <p:tgtEl>
                                          <p:spTgt spid="455"/>
                                        </p:tgtEl>
                                        <p:attrNameLst>
                                          <p:attrName>ppt_x</p:attrName>
                                        </p:attrNameLst>
                                      </p:cBhvr>
                                      <p:tavLst>
                                        <p:tav tm="0">
                                          <p:val>
                                            <p:strVal val="#ppt_x"/>
                                          </p:val>
                                        </p:tav>
                                        <p:tav tm="100000">
                                          <p:val>
                                            <p:strVal val="#ppt_x"/>
                                          </p:val>
                                        </p:tav>
                                      </p:tavLst>
                                    </p:anim>
                                    <p:anim calcmode="lin" valueType="num">
                                      <p:cBhvr additive="base">
                                        <p:cTn id="8" dur="750" fill="hold"/>
                                        <p:tgtEl>
                                          <p:spTgt spid="455"/>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1" presetClass="entr" presetSubtype="0" fill="hold" nodeType="afterEffect">
                                  <p:stCondLst>
                                    <p:cond delay="0"/>
                                  </p:stCondLst>
                                  <p:childTnLst>
                                    <p:set>
                                      <p:cBhvr>
                                        <p:cTn id="11" dur="1" fill="hold">
                                          <p:stCondLst>
                                            <p:cond delay="499"/>
                                          </p:stCondLst>
                                        </p:cTn>
                                        <p:tgtEl>
                                          <p:spTgt spid="633"/>
                                        </p:tgtEl>
                                        <p:attrNameLst>
                                          <p:attrName>style.visibility</p:attrName>
                                        </p:attrNameLst>
                                      </p:cBhvr>
                                      <p:to>
                                        <p:strVal val="visible"/>
                                      </p:to>
                                    </p:set>
                                  </p:childTnLst>
                                </p:cTn>
                              </p:par>
                            </p:childTnLst>
                          </p:cTn>
                        </p:par>
                        <p:par>
                          <p:cTn id="12" fill="hold">
                            <p:stCondLst>
                              <p:cond delay="1250"/>
                            </p:stCondLst>
                            <p:childTnLst>
                              <p:par>
                                <p:cTn id="13" presetID="42" presetClass="entr" presetSubtype="0" fill="hold" nodeType="afterEffect">
                                  <p:stCondLst>
                                    <p:cond delay="0"/>
                                  </p:stCondLst>
                                  <p:childTnLst>
                                    <p:set>
                                      <p:cBhvr>
                                        <p:cTn id="14" dur="1" fill="hold">
                                          <p:stCondLst>
                                            <p:cond delay="0"/>
                                          </p:stCondLst>
                                        </p:cTn>
                                        <p:tgtEl>
                                          <p:spTgt spid="465"/>
                                        </p:tgtEl>
                                        <p:attrNameLst>
                                          <p:attrName>style.visibility</p:attrName>
                                        </p:attrNameLst>
                                      </p:cBhvr>
                                      <p:to>
                                        <p:strVal val="visible"/>
                                      </p:to>
                                    </p:set>
                                    <p:animEffect transition="in" filter="fade">
                                      <p:cBhvr>
                                        <p:cTn id="15" dur="1250"/>
                                        <p:tgtEl>
                                          <p:spTgt spid="465"/>
                                        </p:tgtEl>
                                      </p:cBhvr>
                                    </p:animEffect>
                                    <p:anim calcmode="lin" valueType="num">
                                      <p:cBhvr>
                                        <p:cTn id="16" dur="1250" fill="hold"/>
                                        <p:tgtEl>
                                          <p:spTgt spid="465"/>
                                        </p:tgtEl>
                                        <p:attrNameLst>
                                          <p:attrName>ppt_x</p:attrName>
                                        </p:attrNameLst>
                                      </p:cBhvr>
                                      <p:tavLst>
                                        <p:tav tm="0">
                                          <p:val>
                                            <p:strVal val="#ppt_x"/>
                                          </p:val>
                                        </p:tav>
                                        <p:tav tm="100000">
                                          <p:val>
                                            <p:strVal val="#ppt_x"/>
                                          </p:val>
                                        </p:tav>
                                      </p:tavLst>
                                    </p:anim>
                                    <p:anim calcmode="lin" valueType="num">
                                      <p:cBhvr>
                                        <p:cTn id="17" dur="1250" fill="hold"/>
                                        <p:tgtEl>
                                          <p:spTgt spid="46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8"/>
                                        </p:tgtEl>
                                        <p:attrNameLst>
                                          <p:attrName>style.visibility</p:attrName>
                                        </p:attrNameLst>
                                      </p:cBhvr>
                                      <p:to>
                                        <p:strVal val="visible"/>
                                      </p:to>
                                    </p:set>
                                    <p:animEffect transition="in" filter="fade">
                                      <p:cBhvr>
                                        <p:cTn id="22" dur="500"/>
                                        <p:tgtEl>
                                          <p:spTgt spid="4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59"/>
                                        </p:tgtEl>
                                        <p:attrNameLst>
                                          <p:attrName>style.visibility</p:attrName>
                                        </p:attrNameLst>
                                      </p:cBhvr>
                                      <p:to>
                                        <p:strVal val="visible"/>
                                      </p:to>
                                    </p:set>
                                    <p:animEffect transition="in" filter="fade">
                                      <p:cBhvr>
                                        <p:cTn id="27" dur="500"/>
                                        <p:tgtEl>
                                          <p:spTgt spid="45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61"/>
                                        </p:tgtEl>
                                        <p:attrNameLst>
                                          <p:attrName>style.visibility</p:attrName>
                                        </p:attrNameLst>
                                      </p:cBhvr>
                                      <p:to>
                                        <p:strVal val="visible"/>
                                      </p:to>
                                    </p:set>
                                    <p:animEffect transition="in" filter="fade">
                                      <p:cBhvr>
                                        <p:cTn id="32" dur="500"/>
                                        <p:tgtEl>
                                          <p:spTgt spid="4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2"/>
                                        </p:tgtEl>
                                        <p:attrNameLst>
                                          <p:attrName>style.visibility</p:attrName>
                                        </p:attrNameLst>
                                      </p:cBhvr>
                                      <p:to>
                                        <p:strVal val="visible"/>
                                      </p:to>
                                    </p:set>
                                    <p:animEffect transition="in" filter="fade">
                                      <p:cBhvr>
                                        <p:cTn id="37" dur="500"/>
                                        <p:tgtEl>
                                          <p:spTgt spid="46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63"/>
                                        </p:tgtEl>
                                        <p:attrNameLst>
                                          <p:attrName>style.visibility</p:attrName>
                                        </p:attrNameLst>
                                      </p:cBhvr>
                                      <p:to>
                                        <p:strVal val="visible"/>
                                      </p:to>
                                    </p:set>
                                    <p:animEffect transition="in" filter="fade">
                                      <p:cBhvr>
                                        <p:cTn id="42" dur="500"/>
                                        <p:tgtEl>
                                          <p:spTgt spid="4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animBg="1"/>
      <p:bldP spid="459" grpId="0" animBg="1"/>
      <p:bldP spid="461" grpId="0" animBg="1"/>
      <p:bldP spid="462" grpId="0" animBg="1"/>
      <p:bldP spid="4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34EA7E-7BF6-47CE-BED8-DF09CEBEE017}"/>
              </a:ext>
            </a:extLst>
          </p:cNvPr>
          <p:cNvSpPr txBox="1"/>
          <p:nvPr/>
        </p:nvSpPr>
        <p:spPr>
          <a:xfrm>
            <a:off x="319595" y="142042"/>
            <a:ext cx="11603116" cy="7017306"/>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Cars Data Insights –</a:t>
            </a:r>
          </a:p>
          <a:p>
            <a:endParaRPr lang="en-US" b="1" dirty="0">
              <a:latin typeface="Times New Roman" panose="02020603050405020304" pitchFamily="18" charset="0"/>
              <a:cs typeface="Times New Roman" panose="02020603050405020304" pitchFamily="18" charset="0"/>
            </a:endParaRP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dirty="0">
                <a:solidFill>
                  <a:srgbClr val="000000"/>
                </a:solidFill>
                <a:latin typeface="Times New Roman" panose="02020603050405020304" pitchFamily="18" charset="0"/>
                <a:cs typeface="Times New Roman" panose="02020603050405020304" pitchFamily="18" charset="0"/>
              </a:rPr>
              <a:t>Top ten brands of car that are in high demands</a:t>
            </a:r>
          </a:p>
          <a:p>
            <a:r>
              <a:rPr lang="en-US" dirty="0">
                <a:solidFill>
                  <a:srgbClr val="000000"/>
                </a:solidFill>
                <a:latin typeface="Times New Roman" panose="02020603050405020304" pitchFamily="18" charset="0"/>
                <a:cs typeface="Times New Roman" panose="02020603050405020304" pitchFamily="18" charset="0"/>
              </a:rPr>
              <a:t>  </a:t>
            </a: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endParaRPr lang="en-US" dirty="0">
              <a:solidFill>
                <a:srgbClr val="000000"/>
              </a:solidFill>
              <a:latin typeface="Times New Roman" panose="02020603050405020304" pitchFamily="18" charset="0"/>
              <a:cs typeface="Times New Roman" panose="02020603050405020304" pitchFamily="18" charset="0"/>
            </a:endParaRPr>
          </a:p>
          <a:p>
            <a:pPr marL="342900" indent="-342900">
              <a:buAutoNum type="arabicPeriod"/>
            </a:pPr>
            <a:endParaRPr lang="en-US" dirty="0">
              <a:solidFill>
                <a:srgbClr val="000000"/>
              </a:solidFill>
              <a:latin typeface="Times New Roman" panose="02020603050405020304" pitchFamily="18" charset="0"/>
              <a:cs typeface="Times New Roman" panose="02020603050405020304" pitchFamily="18" charset="0"/>
            </a:endParaRPr>
          </a:p>
          <a:p>
            <a:endParaRPr lang="en-US" dirty="0">
              <a:solidFill>
                <a:srgbClr val="000000"/>
              </a:solidFill>
              <a:latin typeface="Times New Roman" panose="02020603050405020304" pitchFamily="18" charset="0"/>
              <a:cs typeface="Times New Roman" panose="02020603050405020304" pitchFamily="18" charset="0"/>
            </a:endParaRPr>
          </a:p>
          <a:p>
            <a:endParaRPr lang="en-US" dirty="0">
              <a:solidFill>
                <a:srgbClr val="000000"/>
              </a:solidFill>
              <a:latin typeface="Times New Roman" panose="02020603050405020304" pitchFamily="18" charset="0"/>
              <a:cs typeface="Times New Roman" panose="02020603050405020304" pitchFamily="18" charset="0"/>
            </a:endParaRPr>
          </a:p>
          <a:p>
            <a:pPr marL="1200150" lvl="2" indent="-285750" algn="r">
              <a:buFont typeface="Wingdings" panose="05000000000000000000" pitchFamily="2" charset="2"/>
              <a:buChar char="Ø"/>
            </a:pPr>
            <a:r>
              <a:rPr lang="en-US" i="0" dirty="0">
                <a:solidFill>
                  <a:srgbClr val="000000"/>
                </a:solidFill>
                <a:effectLst/>
                <a:latin typeface="Times New Roman" panose="02020603050405020304" pitchFamily="18" charset="0"/>
                <a:cs typeface="Times New Roman" panose="02020603050405020304" pitchFamily="18" charset="0"/>
              </a:rPr>
              <a:t>75% of the cars are between 796 to 2993 CC</a:t>
            </a:r>
          </a:p>
          <a:p>
            <a:pPr lvl="2" algn="r"/>
            <a:r>
              <a:rPr lang="en-US" dirty="0">
                <a:solidFill>
                  <a:srgbClr val="000000"/>
                </a:solidFill>
                <a:latin typeface="Times New Roman" panose="02020603050405020304" pitchFamily="18" charset="0"/>
                <a:cs typeface="Times New Roman" panose="02020603050405020304" pitchFamily="18" charset="0"/>
              </a:rPr>
              <a:t>And 50% of the total cars are of Fuel-Type Petrol</a:t>
            </a:r>
            <a:r>
              <a:rPr lang="en-US" i="0" dirty="0">
                <a:solidFill>
                  <a:srgbClr val="000000"/>
                </a:solidFill>
                <a:effectLst/>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US" i="0" dirty="0">
              <a:solidFill>
                <a:srgbClr val="000000"/>
              </a:solidFill>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10891D76-F658-48E5-BCC3-181DAA610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7522" y="0"/>
            <a:ext cx="7053125" cy="3915053"/>
          </a:xfrm>
          <a:prstGeom prst="rect">
            <a:avLst/>
          </a:prstGeom>
        </p:spPr>
      </p:pic>
      <p:pic>
        <p:nvPicPr>
          <p:cNvPr id="15" name="Picture 14">
            <a:extLst>
              <a:ext uri="{FF2B5EF4-FFF2-40B4-BE49-F238E27FC236}">
                <a16:creationId xmlns:a16="http://schemas.microsoft.com/office/drawing/2014/main" id="{4AF0FEEC-DD43-496A-B0F4-1B5D11F40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006" y="2910178"/>
            <a:ext cx="7204044" cy="4150311"/>
          </a:xfrm>
          <a:prstGeom prst="rect">
            <a:avLst/>
          </a:prstGeom>
        </p:spPr>
      </p:pic>
    </p:spTree>
    <p:extLst>
      <p:ext uri="{BB962C8B-B14F-4D97-AF65-F5344CB8AC3E}">
        <p14:creationId xmlns:p14="http://schemas.microsoft.com/office/powerpoint/2010/main" val="1433314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F4C39F-3DCA-4B4C-8248-4D1489414259}"/>
              </a:ext>
            </a:extLst>
          </p:cNvPr>
          <p:cNvSpPr txBox="1"/>
          <p:nvPr/>
        </p:nvSpPr>
        <p:spPr>
          <a:xfrm>
            <a:off x="557021" y="316426"/>
            <a:ext cx="11665258" cy="5078313"/>
          </a:xfrm>
          <a:prstGeom prst="rect">
            <a:avLst/>
          </a:prstGeom>
          <a:noFill/>
        </p:spPr>
        <p:txBody>
          <a:bodyPr wrap="square" rtlCol="0">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i="0" dirty="0">
                <a:solidFill>
                  <a:srgbClr val="000000"/>
                </a:solidFill>
                <a:effectLst/>
                <a:latin typeface="Times New Roman" panose="02020603050405020304" pitchFamily="18" charset="0"/>
                <a:cs typeface="Times New Roman" panose="02020603050405020304" pitchFamily="18" charset="0"/>
              </a:rPr>
              <a:t>75 % of the cars have milage below 21 kmpl                    </a:t>
            </a:r>
          </a:p>
          <a:p>
            <a:endParaRPr lang="en-US" dirty="0">
              <a:solidFill>
                <a:srgbClr val="000000"/>
              </a:solidFill>
              <a:latin typeface="Times New Roman" panose="02020603050405020304" pitchFamily="18" charset="0"/>
              <a:cs typeface="Times New Roman" panose="02020603050405020304" pitchFamily="18" charset="0"/>
            </a:endParaRPr>
          </a:p>
          <a:p>
            <a:endParaRPr lang="en-US" i="0" dirty="0">
              <a:solidFill>
                <a:srgbClr val="000000"/>
              </a:solidFill>
              <a:effectLst/>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pPr marL="342900" indent="-342900" algn="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a:t>
            </a:r>
            <a:r>
              <a:rPr lang="en-US" i="0" dirty="0">
                <a:solidFill>
                  <a:srgbClr val="000000"/>
                </a:solidFill>
                <a:effectLst/>
                <a:latin typeface="Times New Roman" panose="02020603050405020304" pitchFamily="18" charset="0"/>
                <a:cs typeface="Times New Roman" panose="02020603050405020304" pitchFamily="18" charset="0"/>
              </a:rPr>
              <a:t>50% of the cars are of less then 9 Lakhs.</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BA46BC5-CFD7-4CC6-94CB-2F0C0B3A99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3235" y="28851"/>
            <a:ext cx="7275065" cy="4188041"/>
          </a:xfrm>
          <a:prstGeom prst="rect">
            <a:avLst/>
          </a:prstGeom>
        </p:spPr>
      </p:pic>
      <p:pic>
        <p:nvPicPr>
          <p:cNvPr id="6" name="Picture 5">
            <a:extLst>
              <a:ext uri="{FF2B5EF4-FFF2-40B4-BE49-F238E27FC236}">
                <a16:creationId xmlns:a16="http://schemas.microsoft.com/office/drawing/2014/main" id="{D534346C-C842-4233-8D5B-2D5A66CBA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84" y="3009530"/>
            <a:ext cx="6880195" cy="3819619"/>
          </a:xfrm>
          <a:prstGeom prst="rect">
            <a:avLst/>
          </a:prstGeom>
        </p:spPr>
      </p:pic>
    </p:spTree>
    <p:extLst>
      <p:ext uri="{BB962C8B-B14F-4D97-AF65-F5344CB8AC3E}">
        <p14:creationId xmlns:p14="http://schemas.microsoft.com/office/powerpoint/2010/main" val="1472018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1394</TotalTime>
  <Words>1215</Words>
  <Application>Microsoft Office PowerPoint</Application>
  <PresentationFormat>Widescreen</PresentationFormat>
  <Paragraphs>291</Paragraphs>
  <Slides>26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Calibri Light</vt:lpstr>
      <vt:lpstr>charter</vt:lpstr>
      <vt:lpstr>Edwardian Script ITC</vt:lpstr>
      <vt:lpstr>Noto Sans Symbols</vt:lpstr>
      <vt:lpstr>Times New Roman</vt:lpstr>
      <vt:lpstr>Wingdings</vt:lpstr>
      <vt:lpstr>Office Theme</vt:lpstr>
      <vt:lpstr>PowerPoint Presentation</vt:lpstr>
      <vt:lpstr>PowerPoint Presentation</vt:lpstr>
      <vt:lpstr>Scrap Data of Cars and Bikes</vt:lpstr>
      <vt:lpstr>Scrap Data of Cars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Scrap Data of Bikes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 of the project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Raghu Ram Aduri</dc:creator>
  <cp:lastModifiedBy>Manuj Joshi</cp:lastModifiedBy>
  <cp:revision>70</cp:revision>
  <dcterms:created xsi:type="dcterms:W3CDTF">2021-02-16T05:19:01Z</dcterms:created>
  <dcterms:modified xsi:type="dcterms:W3CDTF">2021-06-23T07:56:09Z</dcterms:modified>
</cp:coreProperties>
</file>